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511350" r:id="rId1"/>
  </p:sldMasterIdLst>
  <p:notesMasterIdLst>
    <p:notesMasterId r:id="rId24"/>
  </p:notesMasterIdLst>
  <p:sldIdLst>
    <p:sldId id="265" r:id="rId2"/>
    <p:sldId id="288" r:id="rId3"/>
    <p:sldId id="266" r:id="rId4"/>
    <p:sldId id="267" r:id="rId5"/>
    <p:sldId id="268" r:id="rId6"/>
    <p:sldId id="264" r:id="rId7"/>
    <p:sldId id="269" r:id="rId8"/>
    <p:sldId id="270" r:id="rId9"/>
    <p:sldId id="271" r:id="rId10"/>
    <p:sldId id="274" r:id="rId11"/>
    <p:sldId id="275" r:id="rId12"/>
    <p:sldId id="278" r:id="rId13"/>
    <p:sldId id="13534" r:id="rId14"/>
    <p:sldId id="279" r:id="rId15"/>
    <p:sldId id="280" r:id="rId16"/>
    <p:sldId id="281" r:id="rId17"/>
    <p:sldId id="282" r:id="rId18"/>
    <p:sldId id="283" r:id="rId19"/>
    <p:sldId id="284" r:id="rId20"/>
    <p:sldId id="285" r:id="rId21"/>
    <p:sldId id="286" r:id="rId22"/>
    <p:sldId id="287" r:id="rId23"/>
  </p:sldIdLst>
  <p:sldSz cx="9144000" cy="5143500" type="screen16x9"/>
  <p:notesSz cx="6858000" cy="9144000"/>
  <p:custDataLst>
    <p:tags r:id="rId25"/>
  </p:custDataLst>
  <p:defaultTextStyle>
    <a:defPPr>
      <a:defRPr lang="en-US"/>
    </a:defPPr>
    <a:lvl1pPr marL="0" algn="l" defTabSz="913395" rtl="0" eaLnBrk="1" latinLnBrk="0" hangingPunct="1">
      <a:defRPr sz="1800" kern="1200">
        <a:solidFill>
          <a:schemeClr val="tx1"/>
        </a:solidFill>
        <a:latin typeface="+mn-lt"/>
        <a:ea typeface="+mn-ea"/>
        <a:cs typeface="+mn-cs"/>
      </a:defRPr>
    </a:lvl1pPr>
    <a:lvl2pPr marL="456699" algn="l" defTabSz="913395" rtl="0" eaLnBrk="1" latinLnBrk="0" hangingPunct="1">
      <a:defRPr sz="1800" kern="1200">
        <a:solidFill>
          <a:schemeClr val="tx1"/>
        </a:solidFill>
        <a:latin typeface="+mn-lt"/>
        <a:ea typeface="+mn-ea"/>
        <a:cs typeface="+mn-cs"/>
      </a:defRPr>
    </a:lvl2pPr>
    <a:lvl3pPr marL="913395" algn="l" defTabSz="913395" rtl="0" eaLnBrk="1" latinLnBrk="0" hangingPunct="1">
      <a:defRPr sz="1800" kern="1200">
        <a:solidFill>
          <a:schemeClr val="tx1"/>
        </a:solidFill>
        <a:latin typeface="+mn-lt"/>
        <a:ea typeface="+mn-ea"/>
        <a:cs typeface="+mn-cs"/>
      </a:defRPr>
    </a:lvl3pPr>
    <a:lvl4pPr marL="1370093" algn="l" defTabSz="913395" rtl="0" eaLnBrk="1" latinLnBrk="0" hangingPunct="1">
      <a:defRPr sz="1800" kern="1200">
        <a:solidFill>
          <a:schemeClr val="tx1"/>
        </a:solidFill>
        <a:latin typeface="+mn-lt"/>
        <a:ea typeface="+mn-ea"/>
        <a:cs typeface="+mn-cs"/>
      </a:defRPr>
    </a:lvl4pPr>
    <a:lvl5pPr marL="1826789" algn="l" defTabSz="913395" rtl="0" eaLnBrk="1" latinLnBrk="0" hangingPunct="1">
      <a:defRPr sz="1800" kern="1200">
        <a:solidFill>
          <a:schemeClr val="tx1"/>
        </a:solidFill>
        <a:latin typeface="+mn-lt"/>
        <a:ea typeface="+mn-ea"/>
        <a:cs typeface="+mn-cs"/>
      </a:defRPr>
    </a:lvl5pPr>
    <a:lvl6pPr marL="2283486" algn="l" defTabSz="913395" rtl="0" eaLnBrk="1" latinLnBrk="0" hangingPunct="1">
      <a:defRPr sz="1800" kern="1200">
        <a:solidFill>
          <a:schemeClr val="tx1"/>
        </a:solidFill>
        <a:latin typeface="+mn-lt"/>
        <a:ea typeface="+mn-ea"/>
        <a:cs typeface="+mn-cs"/>
      </a:defRPr>
    </a:lvl6pPr>
    <a:lvl7pPr marL="2740186" algn="l" defTabSz="913395" rtl="0" eaLnBrk="1" latinLnBrk="0" hangingPunct="1">
      <a:defRPr sz="1800" kern="1200">
        <a:solidFill>
          <a:schemeClr val="tx1"/>
        </a:solidFill>
        <a:latin typeface="+mn-lt"/>
        <a:ea typeface="+mn-ea"/>
        <a:cs typeface="+mn-cs"/>
      </a:defRPr>
    </a:lvl7pPr>
    <a:lvl8pPr marL="3196883" algn="l" defTabSz="913395" rtl="0" eaLnBrk="1" latinLnBrk="0" hangingPunct="1">
      <a:defRPr sz="1800" kern="1200">
        <a:solidFill>
          <a:schemeClr val="tx1"/>
        </a:solidFill>
        <a:latin typeface="+mn-lt"/>
        <a:ea typeface="+mn-ea"/>
        <a:cs typeface="+mn-cs"/>
      </a:defRPr>
    </a:lvl8pPr>
    <a:lvl9pPr marL="3653579" algn="l" defTabSz="913395"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9EFC1DD-9A97-6543-979C-044B358ED305}">
          <p14:sldIdLst>
            <p14:sldId id="265"/>
            <p14:sldId id="288"/>
            <p14:sldId id="266"/>
            <p14:sldId id="267"/>
            <p14:sldId id="268"/>
            <p14:sldId id="264"/>
            <p14:sldId id="269"/>
            <p14:sldId id="270"/>
            <p14:sldId id="271"/>
            <p14:sldId id="274"/>
            <p14:sldId id="275"/>
            <p14:sldId id="278"/>
            <p14:sldId id="13534"/>
            <p14:sldId id="279"/>
            <p14:sldId id="280"/>
            <p14:sldId id="281"/>
            <p14:sldId id="282"/>
            <p14:sldId id="283"/>
            <p14:sldId id="284"/>
            <p14:sldId id="285"/>
            <p14:sldId id="286"/>
            <p14:sldId id="287"/>
          </p14:sldIdLst>
        </p14:section>
        <p14:section name="Default Section" id="{51E1F938-4E00-CC4E-AE88-AC51FA181C67}">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orient="horz" pos="162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C02"/>
    <a:srgbClr val="3C4EFF"/>
    <a:srgbClr val="007323"/>
    <a:srgbClr val="FD8C13"/>
    <a:srgbClr val="6FFF3D"/>
    <a:srgbClr val="F125DC"/>
    <a:srgbClr val="FF9932"/>
    <a:srgbClr val="C08C19"/>
    <a:srgbClr val="4A88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92449" autoAdjust="0"/>
  </p:normalViewPr>
  <p:slideViewPr>
    <p:cSldViewPr>
      <p:cViewPr varScale="1">
        <p:scale>
          <a:sx n="84" d="100"/>
          <a:sy n="84" d="100"/>
        </p:scale>
        <p:origin x="82" y="134"/>
      </p:cViewPr>
      <p:guideLst>
        <p:guide orient="horz" pos="2160"/>
        <p:guide pos="2880"/>
        <p:guide orient="horz" pos="1620"/>
      </p:guideLst>
    </p:cSldViewPr>
  </p:slideViewPr>
  <p:outlineViewPr>
    <p:cViewPr>
      <p:scale>
        <a:sx n="33" d="100"/>
        <a:sy n="33" d="100"/>
      </p:scale>
      <p:origin x="0" y="23744"/>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5C2B1C-117C-4230-A11C-601540D50C52}" type="datetimeFigureOut">
              <a:rPr lang="en-US" smtClean="0"/>
              <a:pPr/>
              <a:t>3/7/2026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BF97BD-CF01-4F5D-8735-89465481D429}" type="slidenum">
              <a:rPr lang="en-US" smtClean="0"/>
              <a:pPr/>
              <a:t>‹#›</a:t>
            </a:fld>
            <a:endParaRPr lang="en-US" dirty="0"/>
          </a:p>
        </p:txBody>
      </p:sp>
    </p:spTree>
    <p:extLst>
      <p:ext uri="{BB962C8B-B14F-4D97-AF65-F5344CB8AC3E}">
        <p14:creationId xmlns:p14="http://schemas.microsoft.com/office/powerpoint/2010/main" val="1026445940"/>
      </p:ext>
    </p:extLst>
  </p:cSld>
  <p:clrMap bg1="lt1" tx1="dk1" bg2="lt2" tx2="dk2" accent1="accent1" accent2="accent2" accent3="accent3" accent4="accent4" accent5="accent5" accent6="accent6" hlink="hlink" folHlink="folHlink"/>
  <p:notesStyle>
    <a:lvl1pPr marL="0" algn="l" defTabSz="913395" rtl="0" eaLnBrk="1" latinLnBrk="0" hangingPunct="1">
      <a:defRPr sz="1200" kern="1200">
        <a:solidFill>
          <a:schemeClr val="tx1"/>
        </a:solidFill>
        <a:latin typeface="+mn-lt"/>
        <a:ea typeface="+mn-ea"/>
        <a:cs typeface="+mn-cs"/>
      </a:defRPr>
    </a:lvl1pPr>
    <a:lvl2pPr marL="456699" algn="l" defTabSz="913395" rtl="0" eaLnBrk="1" latinLnBrk="0" hangingPunct="1">
      <a:defRPr sz="1200" kern="1200">
        <a:solidFill>
          <a:schemeClr val="tx1"/>
        </a:solidFill>
        <a:latin typeface="+mn-lt"/>
        <a:ea typeface="+mn-ea"/>
        <a:cs typeface="+mn-cs"/>
      </a:defRPr>
    </a:lvl2pPr>
    <a:lvl3pPr marL="913395" algn="l" defTabSz="913395" rtl="0" eaLnBrk="1" latinLnBrk="0" hangingPunct="1">
      <a:defRPr sz="1200" kern="1200">
        <a:solidFill>
          <a:schemeClr val="tx1"/>
        </a:solidFill>
        <a:latin typeface="+mn-lt"/>
        <a:ea typeface="+mn-ea"/>
        <a:cs typeface="+mn-cs"/>
      </a:defRPr>
    </a:lvl3pPr>
    <a:lvl4pPr marL="1370093" algn="l" defTabSz="913395" rtl="0" eaLnBrk="1" latinLnBrk="0" hangingPunct="1">
      <a:defRPr sz="1200" kern="1200">
        <a:solidFill>
          <a:schemeClr val="tx1"/>
        </a:solidFill>
        <a:latin typeface="+mn-lt"/>
        <a:ea typeface="+mn-ea"/>
        <a:cs typeface="+mn-cs"/>
      </a:defRPr>
    </a:lvl4pPr>
    <a:lvl5pPr marL="1826789" algn="l" defTabSz="913395" rtl="0" eaLnBrk="1" latinLnBrk="0" hangingPunct="1">
      <a:defRPr sz="1200" kern="1200">
        <a:solidFill>
          <a:schemeClr val="tx1"/>
        </a:solidFill>
        <a:latin typeface="+mn-lt"/>
        <a:ea typeface="+mn-ea"/>
        <a:cs typeface="+mn-cs"/>
      </a:defRPr>
    </a:lvl5pPr>
    <a:lvl6pPr marL="2283486" algn="l" defTabSz="913395" rtl="0" eaLnBrk="1" latinLnBrk="0" hangingPunct="1">
      <a:defRPr sz="1200" kern="1200">
        <a:solidFill>
          <a:schemeClr val="tx1"/>
        </a:solidFill>
        <a:latin typeface="+mn-lt"/>
        <a:ea typeface="+mn-ea"/>
        <a:cs typeface="+mn-cs"/>
      </a:defRPr>
    </a:lvl6pPr>
    <a:lvl7pPr marL="2740186" algn="l" defTabSz="913395" rtl="0" eaLnBrk="1" latinLnBrk="0" hangingPunct="1">
      <a:defRPr sz="1200" kern="1200">
        <a:solidFill>
          <a:schemeClr val="tx1"/>
        </a:solidFill>
        <a:latin typeface="+mn-lt"/>
        <a:ea typeface="+mn-ea"/>
        <a:cs typeface="+mn-cs"/>
      </a:defRPr>
    </a:lvl7pPr>
    <a:lvl8pPr marL="3196883" algn="l" defTabSz="913395" rtl="0" eaLnBrk="1" latinLnBrk="0" hangingPunct="1">
      <a:defRPr sz="1200" kern="1200">
        <a:solidFill>
          <a:schemeClr val="tx1"/>
        </a:solidFill>
        <a:latin typeface="+mn-lt"/>
        <a:ea typeface="+mn-ea"/>
        <a:cs typeface="+mn-cs"/>
      </a:defRPr>
    </a:lvl8pPr>
    <a:lvl9pPr marL="3653579" algn="l" defTabSz="913395"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726443" y="841772"/>
            <a:ext cx="5691116" cy="1965866"/>
          </a:xfrm>
        </p:spPr>
        <p:txBody>
          <a:bodyPr anchor="b">
            <a:normAutofit/>
          </a:bodyPr>
          <a:lstStyle>
            <a:lvl1pPr algn="ctr">
              <a:defRPr sz="3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726443" y="2882782"/>
            <a:ext cx="5691116" cy="1060568"/>
          </a:xfrm>
        </p:spPr>
        <p:txBody>
          <a:bodyPr>
            <a:normAutofit/>
          </a:bodyPr>
          <a:lstStyle>
            <a:lvl1pPr marL="0" indent="0" algn="ctr">
              <a:buNone/>
              <a:defRPr sz="135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3/7/2026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051902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3/7/2026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567913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452536" y="415212"/>
            <a:ext cx="6204855" cy="3006644"/>
          </a:xfrm>
        </p:spPr>
        <p:txBody>
          <a:bodyPr anchor="t">
            <a:normAutofit/>
          </a:bodyPr>
          <a:lstStyle>
            <a:lvl1pPr>
              <a:defRPr sz="405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452535" y="3442098"/>
            <a:ext cx="6204855" cy="1038463"/>
          </a:xfrm>
        </p:spPr>
        <p:txBody>
          <a:bodyPr anchor="b">
            <a:normAutofit/>
          </a:bodyPr>
          <a:lstStyle>
            <a:lvl1pPr marL="0" indent="0">
              <a:buNone/>
              <a:defRPr sz="15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3/7/2026</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4711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9486" y="411480"/>
            <a:ext cx="8055864" cy="849194"/>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459486"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3/7/2026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8593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57200" y="410547"/>
            <a:ext cx="8059341" cy="857469"/>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57201" y="1264301"/>
            <a:ext cx="3868340" cy="419876"/>
          </a:xfrm>
        </p:spPr>
        <p:txBody>
          <a:bodyPr anchor="b">
            <a:normAutofit/>
          </a:bodyPr>
          <a:lstStyle>
            <a:lvl1pPr marL="0" indent="0">
              <a:lnSpc>
                <a:spcPct val="90000"/>
              </a:lnSpc>
              <a:buNone/>
              <a:defRPr sz="1500" b="1" cap="all"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457201" y="1790171"/>
            <a:ext cx="3868340" cy="28238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4629150" y="1264301"/>
            <a:ext cx="3887391" cy="419876"/>
          </a:xfrm>
        </p:spPr>
        <p:txBody>
          <a:bodyPr anchor="b">
            <a:normAutofit/>
          </a:bodyPr>
          <a:lstStyle>
            <a:lvl1pPr marL="0" indent="0">
              <a:lnSpc>
                <a:spcPct val="90000"/>
              </a:lnSpc>
              <a:buNone/>
              <a:defRPr sz="1500" b="1" cap="all"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4629150" y="1790171"/>
            <a:ext cx="3887392" cy="28238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3/7/2026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00304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3/7/2026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90655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3/7/2026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24461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447870" y="415212"/>
            <a:ext cx="2696726" cy="1318129"/>
          </a:xfrm>
        </p:spPr>
        <p:txBody>
          <a:bodyPr anchor="t">
            <a:normAutofit/>
          </a:bodyPr>
          <a:lstStyle>
            <a:lvl1pPr>
              <a:defRPr sz="21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3851031" y="415212"/>
            <a:ext cx="4709806" cy="4114800"/>
          </a:xfrm>
        </p:spPr>
        <p:txBody>
          <a:bodyPr>
            <a:normAutofit/>
          </a:bodyPr>
          <a:lstStyle>
            <a:lvl1pPr>
              <a:defRPr sz="2100"/>
            </a:lvl1pPr>
            <a:lvl2pPr>
              <a:defRPr sz="1800"/>
            </a:lvl2pPr>
            <a:lvl3pPr>
              <a:defRPr sz="1500"/>
            </a:lvl3pPr>
            <a:lvl4pPr>
              <a:defRPr sz="1350"/>
            </a:lvl4pPr>
            <a:lvl5pPr>
              <a:defRPr sz="13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447870" y="1733341"/>
            <a:ext cx="2696726" cy="2796671"/>
          </a:xfrm>
        </p:spPr>
        <p:txBody>
          <a:bodyPr anchor="t">
            <a:normAutofit/>
          </a:bodyPr>
          <a:lstStyle>
            <a:lvl1pPr marL="0" indent="0">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3/7/2026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6828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45770" y="418338"/>
            <a:ext cx="2696726" cy="1659235"/>
          </a:xfrm>
        </p:spPr>
        <p:txBody>
          <a:bodyPr anchor="t">
            <a:normAutofit/>
          </a:bodyPr>
          <a:lstStyle>
            <a:lvl1pPr>
              <a:defRPr sz="21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3797490" y="492827"/>
            <a:ext cx="4862765" cy="4166928"/>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57201" y="2119603"/>
            <a:ext cx="2689190" cy="2575979"/>
          </a:xfrm>
        </p:spPr>
        <p:txBody>
          <a:bodyPr anchor="b"/>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3/7/2026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529014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459486" y="411480"/>
            <a:ext cx="7886700" cy="849194"/>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459486" y="1260674"/>
            <a:ext cx="7886700" cy="33720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3/7/2026</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88675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7226166" y="433873"/>
            <a:ext cx="1535278" cy="419885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628650" y="433873"/>
            <a:ext cx="6597516" cy="41988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3/7/2026</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148197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59486" y="411480"/>
            <a:ext cx="7990184" cy="849194"/>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59486" y="1286649"/>
            <a:ext cx="7990184" cy="34453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02870" y="4839752"/>
            <a:ext cx="2620736" cy="273844"/>
          </a:xfrm>
          <a:prstGeom prst="rect">
            <a:avLst/>
          </a:prstGeom>
        </p:spPr>
        <p:txBody>
          <a:bodyPr vert="horz" lIns="91440" tIns="45720" rIns="91440" bIns="45720" rtlCol="0" anchor="ctr"/>
          <a:lstStyle>
            <a:lvl1pPr algn="l">
              <a:defRPr sz="675">
                <a:solidFill>
                  <a:schemeClr val="tx1"/>
                </a:solidFill>
              </a:defRPr>
            </a:lvl1pPr>
          </a:lstStyle>
          <a:p>
            <a:fld id="{67F45AC6-C491-4585-A584-9CE2AF7D5500}" type="datetime1">
              <a:rPr lang="en-US" smtClean="0"/>
              <a:t>3/7/2026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6657391" y="4839752"/>
            <a:ext cx="2104054" cy="273844"/>
          </a:xfrm>
          <a:prstGeom prst="rect">
            <a:avLst/>
          </a:prstGeom>
        </p:spPr>
        <p:txBody>
          <a:bodyPr vert="horz" lIns="91440" tIns="45720" rIns="91440" bIns="45720" rtlCol="0" anchor="ctr"/>
          <a:lstStyle>
            <a:lvl1pPr algn="r">
              <a:defRPr sz="675">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8724122" y="4839752"/>
            <a:ext cx="321905" cy="273844"/>
          </a:xfrm>
          <a:prstGeom prst="rect">
            <a:avLst/>
          </a:prstGeom>
        </p:spPr>
        <p:txBody>
          <a:bodyPr vert="horz" lIns="91440" tIns="45720" rIns="91440" bIns="45720" rtlCol="0" anchor="ctr"/>
          <a:lstStyle>
            <a:lvl1pPr algn="r">
              <a:defRPr sz="675">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923735868"/>
      </p:ext>
    </p:extLst>
  </p:cSld>
  <p:clrMap bg1="lt1" tx1="dk1" bg2="lt2" tx2="dk2" accent1="accent1" accent2="accent2" accent3="accent3" accent4="accent4" accent5="accent5" accent6="accent6" hlink="hlink" folHlink="folHlink"/>
  <p:sldLayoutIdLst>
    <p:sldLayoutId id="2147511351" r:id="rId1"/>
    <p:sldLayoutId id="2147511352" r:id="rId2"/>
    <p:sldLayoutId id="2147511353" r:id="rId3"/>
    <p:sldLayoutId id="2147511354" r:id="rId4"/>
    <p:sldLayoutId id="2147511355" r:id="rId5"/>
    <p:sldLayoutId id="2147511356" r:id="rId6"/>
    <p:sldLayoutId id="2147511357" r:id="rId7"/>
    <p:sldLayoutId id="2147511358" r:id="rId8"/>
    <p:sldLayoutId id="2147511359" r:id="rId9"/>
    <p:sldLayoutId id="2147511360" r:id="rId10"/>
    <p:sldLayoutId id="2147511361" r:id="rId11"/>
  </p:sldLayoutIdLst>
  <p:hf sldNum="0" hdr="0" ftr="0" dt="0"/>
  <p:txStyles>
    <p:titleStyle>
      <a:lvl1pPr algn="l" defTabSz="685800" rtl="0" eaLnBrk="1" latinLnBrk="0" hangingPunct="1">
        <a:lnSpc>
          <a:spcPct val="90000"/>
        </a:lnSpc>
        <a:spcBef>
          <a:spcPct val="0"/>
        </a:spcBef>
        <a:buNone/>
        <a:defRPr sz="2700" b="1" kern="1200">
          <a:solidFill>
            <a:schemeClr val="tx1"/>
          </a:solidFill>
          <a:latin typeface="+mj-lt"/>
          <a:ea typeface="+mj-ea"/>
          <a:cs typeface="+mj-cs"/>
        </a:defRPr>
      </a:lvl1pPr>
    </p:titleStyle>
    <p:bodyStyle>
      <a:lvl1pPr marL="171450" indent="-171450" algn="l" defTabSz="685800" rtl="0" eaLnBrk="1" latinLnBrk="0" hangingPunct="1">
        <a:lnSpc>
          <a:spcPct val="120000"/>
        </a:lnSpc>
        <a:spcBef>
          <a:spcPts val="750"/>
        </a:spcBef>
        <a:buFont typeface="Arial" panose="020B0604020202020204" pitchFamily="34" charset="0"/>
        <a:buChar char="•"/>
        <a:defRPr sz="1500" kern="1200">
          <a:solidFill>
            <a:schemeClr val="tx1"/>
          </a:solidFill>
          <a:latin typeface="+mn-lt"/>
          <a:ea typeface="+mn-ea"/>
          <a:cs typeface="+mn-cs"/>
        </a:defRPr>
      </a:lvl1pPr>
      <a:lvl2pPr marL="342900" indent="-171450" algn="l" defTabSz="685800" rtl="0" eaLnBrk="1" latinLnBrk="0" hangingPunct="1">
        <a:lnSpc>
          <a:spcPct val="120000"/>
        </a:lnSpc>
        <a:spcBef>
          <a:spcPts val="375"/>
        </a:spcBef>
        <a:buFont typeface="Arial" panose="020B0604020202020204" pitchFamily="34" charset="0"/>
        <a:buChar char="•"/>
        <a:defRPr sz="1350" kern="1200">
          <a:solidFill>
            <a:schemeClr val="tx1"/>
          </a:solidFill>
          <a:latin typeface="+mn-lt"/>
          <a:ea typeface="+mn-ea"/>
          <a:cs typeface="+mn-cs"/>
        </a:defRPr>
      </a:lvl2pPr>
      <a:lvl3pPr marL="514350" indent="-171450" algn="l" defTabSz="685800" rtl="0" eaLnBrk="1" latinLnBrk="0" hangingPunct="1">
        <a:lnSpc>
          <a:spcPct val="120000"/>
        </a:lnSpc>
        <a:spcBef>
          <a:spcPts val="375"/>
        </a:spcBef>
        <a:buFont typeface="Arial" panose="020B0604020202020204" pitchFamily="34" charset="0"/>
        <a:buChar char="•"/>
        <a:defRPr sz="1200" kern="1200">
          <a:solidFill>
            <a:schemeClr val="tx1"/>
          </a:solidFill>
          <a:latin typeface="+mn-lt"/>
          <a:ea typeface="+mn-ea"/>
          <a:cs typeface="+mn-cs"/>
        </a:defRPr>
      </a:lvl3pPr>
      <a:lvl4pPr marL="685800" indent="-171450" algn="l" defTabSz="685800" rtl="0" eaLnBrk="1" latinLnBrk="0" hangingPunct="1">
        <a:lnSpc>
          <a:spcPct val="120000"/>
        </a:lnSpc>
        <a:spcBef>
          <a:spcPts val="375"/>
        </a:spcBef>
        <a:buFont typeface="Arial" panose="020B0604020202020204" pitchFamily="34" charset="0"/>
        <a:buChar char="•"/>
        <a:defRPr sz="1050" kern="1200">
          <a:solidFill>
            <a:schemeClr val="tx1"/>
          </a:solidFill>
          <a:latin typeface="+mn-lt"/>
          <a:ea typeface="+mn-ea"/>
          <a:cs typeface="+mn-cs"/>
        </a:defRPr>
      </a:lvl4pPr>
      <a:lvl5pPr marL="857250" indent="-171450" algn="l" defTabSz="685800" rtl="0" eaLnBrk="1" latinLnBrk="0" hangingPunct="1">
        <a:lnSpc>
          <a:spcPct val="120000"/>
        </a:lnSpc>
        <a:spcBef>
          <a:spcPts val="375"/>
        </a:spcBef>
        <a:buFont typeface="Arial" panose="020B0604020202020204" pitchFamily="34" charset="0"/>
        <a:buChar char="•"/>
        <a:defRPr sz="9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B3235-A50E-47A1-43B6-1DD9C059A748}"/>
              </a:ext>
            </a:extLst>
          </p:cNvPr>
          <p:cNvSpPr>
            <a:spLocks noGrp="1"/>
          </p:cNvSpPr>
          <p:nvPr>
            <p:ph type="title"/>
          </p:nvPr>
        </p:nvSpPr>
        <p:spPr>
          <a:xfrm>
            <a:off x="399398" y="1548581"/>
            <a:ext cx="7990184" cy="936523"/>
          </a:xfrm>
        </p:spPr>
        <p:txBody>
          <a:bodyPr>
            <a:normAutofit/>
          </a:bodyPr>
          <a:lstStyle/>
          <a:p>
            <a:pPr algn="ctr"/>
            <a:r>
              <a:rPr lang="en-US" sz="3000" dirty="0"/>
              <a:t>The Book of Jonah</a:t>
            </a:r>
            <a:br>
              <a:rPr lang="en-US" sz="3000" dirty="0"/>
            </a:br>
            <a:r>
              <a:rPr lang="en-US" sz="3000" dirty="0"/>
              <a:t>(</a:t>
            </a:r>
            <a:r>
              <a:rPr lang="en-US" sz="3000" i="1" dirty="0"/>
              <a:t>Not just a fish story</a:t>
            </a:r>
            <a:r>
              <a:rPr lang="en-US" sz="3000" dirty="0"/>
              <a:t>)</a:t>
            </a:r>
          </a:p>
        </p:txBody>
      </p:sp>
      <p:sp>
        <p:nvSpPr>
          <p:cNvPr id="3" name="Content Placeholder 2">
            <a:extLst>
              <a:ext uri="{FF2B5EF4-FFF2-40B4-BE49-F238E27FC236}">
                <a16:creationId xmlns:a16="http://schemas.microsoft.com/office/drawing/2014/main" id="{2DF452B7-B39C-CDDA-355B-B6E2D8361E87}"/>
              </a:ext>
            </a:extLst>
          </p:cNvPr>
          <p:cNvSpPr>
            <a:spLocks noGrp="1"/>
          </p:cNvSpPr>
          <p:nvPr>
            <p:ph idx="1"/>
          </p:nvPr>
        </p:nvSpPr>
        <p:spPr>
          <a:xfrm>
            <a:off x="224659" y="2831690"/>
            <a:ext cx="8225011" cy="2122624"/>
          </a:xfrm>
        </p:spPr>
        <p:txBody>
          <a:bodyPr>
            <a:noAutofit/>
          </a:bodyPr>
          <a:lstStyle/>
          <a:p>
            <a:pPr marL="0" indent="0" algn="ctr">
              <a:buNone/>
            </a:pPr>
            <a:r>
              <a:rPr lang="en-US" sz="2700" dirty="0"/>
              <a:t>“</a:t>
            </a:r>
            <a:r>
              <a:rPr lang="en-US" sz="2700" dirty="0">
                <a:solidFill>
                  <a:schemeClr val="accent3"/>
                </a:solidFill>
              </a:rPr>
              <a:t>You, Lord, are forgiving and good, abounding in love to all who call to you</a:t>
            </a:r>
            <a:r>
              <a:rPr lang="en-US" sz="2700" dirty="0"/>
              <a:t>.” (Psalm 86:5)</a:t>
            </a:r>
          </a:p>
        </p:txBody>
      </p:sp>
      <p:pic>
        <p:nvPicPr>
          <p:cNvPr id="5" name="Picture 4">
            <a:extLst>
              <a:ext uri="{FF2B5EF4-FFF2-40B4-BE49-F238E27FC236}">
                <a16:creationId xmlns:a16="http://schemas.microsoft.com/office/drawing/2014/main" id="{92141F66-7605-822B-50C7-48C23E6F0560}"/>
              </a:ext>
            </a:extLst>
          </p:cNvPr>
          <p:cNvPicPr>
            <a:picLocks noChangeAspect="1"/>
          </p:cNvPicPr>
          <p:nvPr/>
        </p:nvPicPr>
        <p:blipFill>
          <a:blip r:embed="rId2"/>
          <a:stretch>
            <a:fillRect/>
          </a:stretch>
        </p:blipFill>
        <p:spPr>
          <a:xfrm>
            <a:off x="269018" y="145453"/>
            <a:ext cx="1009104" cy="1028700"/>
          </a:xfrm>
          <a:prstGeom prst="rect">
            <a:avLst/>
          </a:prstGeom>
        </p:spPr>
      </p:pic>
      <p:pic>
        <p:nvPicPr>
          <p:cNvPr id="6" name="Picture 5">
            <a:extLst>
              <a:ext uri="{FF2B5EF4-FFF2-40B4-BE49-F238E27FC236}">
                <a16:creationId xmlns:a16="http://schemas.microsoft.com/office/drawing/2014/main" id="{1AE9B4B9-B31B-3DA6-A4F3-AA1437CBBDEC}"/>
              </a:ext>
            </a:extLst>
          </p:cNvPr>
          <p:cNvPicPr>
            <a:picLocks noChangeAspect="1"/>
          </p:cNvPicPr>
          <p:nvPr/>
        </p:nvPicPr>
        <p:blipFill>
          <a:blip r:embed="rId3"/>
          <a:stretch>
            <a:fillRect/>
          </a:stretch>
        </p:blipFill>
        <p:spPr>
          <a:xfrm>
            <a:off x="458389" y="376913"/>
            <a:ext cx="4976948" cy="685800"/>
          </a:xfrm>
          <a:prstGeom prst="rect">
            <a:avLst/>
          </a:prstGeom>
        </p:spPr>
      </p:pic>
    </p:spTree>
    <p:extLst>
      <p:ext uri="{BB962C8B-B14F-4D97-AF65-F5344CB8AC3E}">
        <p14:creationId xmlns:p14="http://schemas.microsoft.com/office/powerpoint/2010/main" val="3676475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C8688-5421-FAD1-5606-8213E75128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DD81EA-D597-FBC4-EADD-DEE9BBE4845F}"/>
              </a:ext>
            </a:extLst>
          </p:cNvPr>
          <p:cNvSpPr>
            <a:spLocks noGrp="1"/>
          </p:cNvSpPr>
          <p:nvPr>
            <p:ph type="title"/>
          </p:nvPr>
        </p:nvSpPr>
        <p:spPr>
          <a:xfrm>
            <a:off x="504496" y="283780"/>
            <a:ext cx="7990184" cy="953813"/>
          </a:xfrm>
        </p:spPr>
        <p:txBody>
          <a:bodyPr>
            <a:normAutofit/>
          </a:bodyPr>
          <a:lstStyle/>
          <a:p>
            <a:pPr algn="ctr"/>
            <a:r>
              <a:rPr lang="en-US" sz="3000" dirty="0"/>
              <a:t>The Book of Jonah</a:t>
            </a:r>
            <a:br>
              <a:rPr lang="en-US" sz="3000" dirty="0"/>
            </a:br>
            <a:r>
              <a:rPr lang="en-US" sz="3000" dirty="0"/>
              <a:t>(</a:t>
            </a:r>
            <a:r>
              <a:rPr lang="en-US" sz="3000" i="1" dirty="0"/>
              <a:t>Not some fish story</a:t>
            </a:r>
            <a:r>
              <a:rPr lang="en-US" sz="3000" dirty="0"/>
              <a:t>)</a:t>
            </a:r>
          </a:p>
        </p:txBody>
      </p:sp>
      <p:sp>
        <p:nvSpPr>
          <p:cNvPr id="3" name="Content Placeholder 2">
            <a:extLst>
              <a:ext uri="{FF2B5EF4-FFF2-40B4-BE49-F238E27FC236}">
                <a16:creationId xmlns:a16="http://schemas.microsoft.com/office/drawing/2014/main" id="{B1416D34-E4A5-A255-F39B-127D6CB38819}"/>
              </a:ext>
            </a:extLst>
          </p:cNvPr>
          <p:cNvSpPr>
            <a:spLocks noGrp="1"/>
          </p:cNvSpPr>
          <p:nvPr>
            <p:ph idx="1"/>
          </p:nvPr>
        </p:nvSpPr>
        <p:spPr>
          <a:xfrm>
            <a:off x="224659" y="1284889"/>
            <a:ext cx="8225011" cy="3669425"/>
          </a:xfrm>
        </p:spPr>
        <p:txBody>
          <a:bodyPr>
            <a:noAutofit/>
          </a:bodyPr>
          <a:lstStyle/>
          <a:p>
            <a:r>
              <a:rPr lang="en-US" sz="2700" b="1" dirty="0"/>
              <a:t>Myth?  </a:t>
            </a:r>
            <a:r>
              <a:rPr lang="en-US" sz="2700" dirty="0"/>
              <a:t>Is it based upon some other significant occurrence from Israel’s history?</a:t>
            </a:r>
          </a:p>
          <a:p>
            <a:r>
              <a:rPr lang="en-US" sz="2700" b="1" dirty="0"/>
              <a:t>Allegory?  </a:t>
            </a:r>
            <a:r>
              <a:rPr lang="en-US" sz="2700" dirty="0"/>
              <a:t>Is it a story depicting Israel’s captivity, their repentance and their restoration as a nation and their restoration back to the land? </a:t>
            </a:r>
          </a:p>
          <a:p>
            <a:r>
              <a:rPr lang="en-US" sz="2700" b="1" dirty="0"/>
              <a:t>Truth?  </a:t>
            </a:r>
            <a:r>
              <a:rPr lang="en-US" sz="2700" dirty="0"/>
              <a:t>Do you believe this: “</a:t>
            </a:r>
            <a:r>
              <a:rPr lang="en-US" sz="2700" dirty="0">
                <a:solidFill>
                  <a:schemeClr val="accent3"/>
                </a:solidFill>
              </a:rPr>
              <a:t>In the beginning God created the heavens and the earth</a:t>
            </a:r>
            <a:r>
              <a:rPr lang="en-US" sz="2700" dirty="0"/>
              <a:t>.” (Genesis 1:1)</a:t>
            </a:r>
          </a:p>
          <a:p>
            <a:endParaRPr lang="en-US" sz="2700" dirty="0"/>
          </a:p>
        </p:txBody>
      </p:sp>
    </p:spTree>
    <p:extLst>
      <p:ext uri="{BB962C8B-B14F-4D97-AF65-F5344CB8AC3E}">
        <p14:creationId xmlns:p14="http://schemas.microsoft.com/office/powerpoint/2010/main" val="3861572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155D3-20EC-7BB3-27DB-91794ABD428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252276-C3C5-1EE2-A1CF-3F45CC5721EE}"/>
              </a:ext>
            </a:extLst>
          </p:cNvPr>
          <p:cNvSpPr>
            <a:spLocks noGrp="1"/>
          </p:cNvSpPr>
          <p:nvPr>
            <p:ph idx="1"/>
          </p:nvPr>
        </p:nvSpPr>
        <p:spPr>
          <a:xfrm>
            <a:off x="224659" y="165399"/>
            <a:ext cx="8741979" cy="4788915"/>
          </a:xfrm>
        </p:spPr>
        <p:txBody>
          <a:bodyPr>
            <a:noAutofit/>
          </a:bodyPr>
          <a:lstStyle/>
          <a:p>
            <a:pPr marL="0" indent="0" algn="ctr">
              <a:buNone/>
            </a:pPr>
            <a:r>
              <a:rPr lang="en-US" sz="2700" dirty="0"/>
              <a:t>“He [Jeroboam] was the one who restored the boundaries of Israel from Lebo Hamath to the Dead Sea, in accordance with the word of the Lord, the God of Israel, spoken through his servant </a:t>
            </a:r>
            <a:r>
              <a:rPr lang="en-US" sz="2700" b="1" dirty="0">
                <a:solidFill>
                  <a:schemeClr val="accent3"/>
                </a:solidFill>
              </a:rPr>
              <a:t>Jonah son of Amittai, the prophet from Gath Hepher</a:t>
            </a:r>
            <a:r>
              <a:rPr lang="en-US" sz="2700" dirty="0"/>
              <a:t>”                                                                   </a:t>
            </a:r>
            <a:br>
              <a:rPr lang="en-US" sz="2700" dirty="0"/>
            </a:br>
            <a:r>
              <a:rPr lang="en-US" sz="2700" dirty="0"/>
              <a:t>(II Kings 14:25) </a:t>
            </a:r>
          </a:p>
          <a:p>
            <a:pPr marL="0" indent="0" algn="ctr">
              <a:buNone/>
            </a:pPr>
            <a:br>
              <a:rPr lang="en-US" sz="2700" dirty="0"/>
            </a:br>
            <a:r>
              <a:rPr lang="en-US" sz="2700" dirty="0"/>
              <a:t>“The word of the LORD came to </a:t>
            </a:r>
            <a:r>
              <a:rPr lang="en-US" sz="2700" b="1" dirty="0">
                <a:solidFill>
                  <a:schemeClr val="accent3"/>
                </a:solidFill>
              </a:rPr>
              <a:t>Jonah son of Amittai</a:t>
            </a:r>
            <a:r>
              <a:rPr lang="en-US" sz="2700" dirty="0"/>
              <a:t>:” (Jonah 1:1)</a:t>
            </a:r>
          </a:p>
        </p:txBody>
      </p:sp>
    </p:spTree>
    <p:extLst>
      <p:ext uri="{BB962C8B-B14F-4D97-AF65-F5344CB8AC3E}">
        <p14:creationId xmlns:p14="http://schemas.microsoft.com/office/powerpoint/2010/main" val="3681626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D1EE05-104D-E1F2-B178-02573A02BE07}"/>
              </a:ext>
            </a:extLst>
          </p:cNvPr>
          <p:cNvSpPr>
            <a:spLocks noGrp="1"/>
          </p:cNvSpPr>
          <p:nvPr>
            <p:ph idx="1"/>
          </p:nvPr>
        </p:nvSpPr>
        <p:spPr>
          <a:xfrm>
            <a:off x="232542" y="157655"/>
            <a:ext cx="8671034" cy="4749362"/>
          </a:xfrm>
        </p:spPr>
        <p:txBody>
          <a:bodyPr>
            <a:normAutofit lnSpcReduction="10000"/>
          </a:bodyPr>
          <a:lstStyle/>
          <a:p>
            <a:pPr marL="0" indent="0">
              <a:buNone/>
            </a:pPr>
            <a:r>
              <a:rPr lang="en-US" sz="1350" dirty="0"/>
              <a:t>40</a:t>
            </a:r>
            <a:r>
              <a:rPr lang="en-US" sz="2700" dirty="0"/>
              <a:t> For as </a:t>
            </a:r>
            <a:r>
              <a:rPr lang="en-US" sz="2700" dirty="0">
                <a:solidFill>
                  <a:schemeClr val="accent3"/>
                </a:solidFill>
              </a:rPr>
              <a:t>Jonah was three days and three nights in the belly of a huge fish</a:t>
            </a:r>
            <a:r>
              <a:rPr lang="en-US" sz="2700" dirty="0"/>
              <a:t>, so the Son of Man will be </a:t>
            </a:r>
            <a:r>
              <a:rPr lang="en-US" sz="2700" dirty="0">
                <a:solidFill>
                  <a:schemeClr val="accent3"/>
                </a:solidFill>
              </a:rPr>
              <a:t>three days and three nights in the heart of the earth</a:t>
            </a:r>
            <a:r>
              <a:rPr lang="en-US" sz="2700" dirty="0"/>
              <a:t>. </a:t>
            </a:r>
          </a:p>
          <a:p>
            <a:endParaRPr lang="en-US" sz="2700" dirty="0"/>
          </a:p>
          <a:p>
            <a:pPr marL="0" indent="0">
              <a:buNone/>
            </a:pPr>
            <a:r>
              <a:rPr lang="en-US" sz="1350" dirty="0"/>
              <a:t>41</a:t>
            </a:r>
            <a:r>
              <a:rPr lang="en-US" sz="2700" dirty="0"/>
              <a:t> The men of </a:t>
            </a:r>
            <a:r>
              <a:rPr lang="en-US" sz="2700" dirty="0">
                <a:solidFill>
                  <a:schemeClr val="accent3"/>
                </a:solidFill>
              </a:rPr>
              <a:t>Nineveh will stand up at the judgment </a:t>
            </a:r>
            <a:r>
              <a:rPr lang="en-US" sz="2700" dirty="0"/>
              <a:t>with this generation and condemn it; for </a:t>
            </a:r>
            <a:r>
              <a:rPr lang="en-US" sz="2700" dirty="0">
                <a:solidFill>
                  <a:schemeClr val="accent3"/>
                </a:solidFill>
              </a:rPr>
              <a:t>they repented at the preaching of Jonah</a:t>
            </a:r>
            <a:r>
              <a:rPr lang="en-US" sz="2700" dirty="0"/>
              <a:t>, and now something greater than Jonah is here. </a:t>
            </a:r>
          </a:p>
          <a:p>
            <a:pPr marL="0" indent="0">
              <a:buNone/>
            </a:pPr>
            <a:r>
              <a:rPr lang="en-US" sz="2700" dirty="0"/>
              <a:t>(Matthew 12:40-41)</a:t>
            </a:r>
          </a:p>
        </p:txBody>
      </p:sp>
    </p:spTree>
    <p:extLst>
      <p:ext uri="{BB962C8B-B14F-4D97-AF65-F5344CB8AC3E}">
        <p14:creationId xmlns:p14="http://schemas.microsoft.com/office/powerpoint/2010/main" val="276294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22DFC9-5116-DB5A-ECA6-43EFEAB3BE1E}"/>
              </a:ext>
            </a:extLst>
          </p:cNvPr>
          <p:cNvSpPr>
            <a:spLocks noGrp="1"/>
          </p:cNvSpPr>
          <p:nvPr>
            <p:ph idx="1"/>
          </p:nvPr>
        </p:nvSpPr>
        <p:spPr>
          <a:xfrm>
            <a:off x="471310" y="338959"/>
            <a:ext cx="7990184" cy="4393061"/>
          </a:xfrm>
        </p:spPr>
        <p:txBody>
          <a:bodyPr>
            <a:normAutofit/>
          </a:bodyPr>
          <a:lstStyle/>
          <a:p>
            <a:pPr marL="0" indent="0" algn="ctr">
              <a:buNone/>
            </a:pPr>
            <a:r>
              <a:rPr lang="en-US" sz="3600" b="1" dirty="0"/>
              <a:t>10 Attributes of GOD </a:t>
            </a:r>
            <a:br>
              <a:rPr lang="en-US" sz="3600" b="1" dirty="0"/>
            </a:br>
            <a:br>
              <a:rPr lang="en-US" sz="3600" b="1" dirty="0"/>
            </a:br>
            <a:r>
              <a:rPr lang="en-US" sz="3600" b="1" dirty="0"/>
              <a:t>Displaying His Character </a:t>
            </a:r>
            <a:br>
              <a:rPr lang="en-US" sz="3600" b="1" dirty="0"/>
            </a:br>
            <a:br>
              <a:rPr lang="en-US" sz="3600" b="1" dirty="0"/>
            </a:br>
            <a:r>
              <a:rPr lang="en-US" sz="3600" b="1" dirty="0"/>
              <a:t>Through the Book of Jonah</a:t>
            </a:r>
          </a:p>
        </p:txBody>
      </p:sp>
    </p:spTree>
    <p:extLst>
      <p:ext uri="{BB962C8B-B14F-4D97-AF65-F5344CB8AC3E}">
        <p14:creationId xmlns:p14="http://schemas.microsoft.com/office/powerpoint/2010/main" val="41066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D7CDD-CCE5-9D0E-1760-B166DF277860}"/>
              </a:ext>
            </a:extLst>
          </p:cNvPr>
          <p:cNvSpPr>
            <a:spLocks noGrp="1"/>
          </p:cNvSpPr>
          <p:nvPr>
            <p:ph type="title"/>
          </p:nvPr>
        </p:nvSpPr>
        <p:spPr>
          <a:xfrm>
            <a:off x="388540" y="181698"/>
            <a:ext cx="7990184" cy="459565"/>
          </a:xfrm>
        </p:spPr>
        <p:txBody>
          <a:bodyPr>
            <a:noAutofit/>
          </a:bodyPr>
          <a:lstStyle/>
          <a:p>
            <a:pPr algn="ctr"/>
            <a:r>
              <a:rPr lang="en-US" dirty="0">
                <a:latin typeface="Calibri" panose="020F0502020204030204" pitchFamily="34" charset="0"/>
                <a:ea typeface="Calibri" panose="020F0502020204030204" pitchFamily="34" charset="0"/>
                <a:cs typeface="Calibri" panose="020F0502020204030204" pitchFamily="34" charset="0"/>
              </a:rPr>
              <a:t>1a: The Power of GOD</a:t>
            </a:r>
          </a:p>
        </p:txBody>
      </p:sp>
      <p:sp>
        <p:nvSpPr>
          <p:cNvPr id="3" name="Content Placeholder 2">
            <a:extLst>
              <a:ext uri="{FF2B5EF4-FFF2-40B4-BE49-F238E27FC236}">
                <a16:creationId xmlns:a16="http://schemas.microsoft.com/office/drawing/2014/main" id="{4D96827E-6B42-F403-3262-3103CED6A028}"/>
              </a:ext>
            </a:extLst>
          </p:cNvPr>
          <p:cNvSpPr>
            <a:spLocks noGrp="1"/>
          </p:cNvSpPr>
          <p:nvPr>
            <p:ph idx="1"/>
          </p:nvPr>
        </p:nvSpPr>
        <p:spPr>
          <a:xfrm>
            <a:off x="459486" y="871045"/>
            <a:ext cx="7990184" cy="4020206"/>
          </a:xfrm>
        </p:spPr>
        <p:txBody>
          <a:bodyPr>
            <a:noAutofit/>
          </a:bodyPr>
          <a:lstStyle/>
          <a:p>
            <a:pPr marL="0" indent="0">
              <a:buNone/>
            </a:pPr>
            <a:r>
              <a:rPr lang="en-US" sz="2400" dirty="0">
                <a:latin typeface="+mj-lt"/>
                <a:ea typeface="Calibri" panose="020F0502020204030204" pitchFamily="34" charset="0"/>
                <a:cs typeface="Calibri" panose="020F0502020204030204" pitchFamily="34" charset="0"/>
              </a:rPr>
              <a:t>Then </a:t>
            </a:r>
            <a:r>
              <a:rPr lang="en-US" sz="2400" dirty="0">
                <a:solidFill>
                  <a:schemeClr val="accent3"/>
                </a:solidFill>
                <a:latin typeface="+mj-lt"/>
                <a:ea typeface="Calibri" panose="020F0502020204030204" pitchFamily="34" charset="0"/>
                <a:cs typeface="Calibri" panose="020F0502020204030204" pitchFamily="34" charset="0"/>
              </a:rPr>
              <a:t>the Lord sent a great wind on the sea</a:t>
            </a:r>
            <a:r>
              <a:rPr lang="en-US" sz="2400" dirty="0">
                <a:latin typeface="+mj-lt"/>
                <a:ea typeface="Calibri" panose="020F0502020204030204" pitchFamily="34" charset="0"/>
                <a:cs typeface="Calibri" panose="020F0502020204030204" pitchFamily="34" charset="0"/>
              </a:rPr>
              <a:t>, and such a violent storm arose that the ship threatened to break up. (Jonah 1:4)</a:t>
            </a:r>
            <a:br>
              <a:rPr lang="en-US" sz="2400" dirty="0">
                <a:latin typeface="+mj-lt"/>
                <a:ea typeface="Calibri" panose="020F0502020204030204" pitchFamily="34" charset="0"/>
                <a:cs typeface="Calibri" panose="020F0502020204030204" pitchFamily="34" charset="0"/>
              </a:rPr>
            </a:br>
            <a:br>
              <a:rPr lang="en-US" sz="2400" dirty="0">
                <a:latin typeface="+mj-lt"/>
                <a:ea typeface="Calibri" panose="020F0502020204030204" pitchFamily="34" charset="0"/>
                <a:cs typeface="Calibri" panose="020F0502020204030204" pitchFamily="34" charset="0"/>
              </a:rPr>
            </a:br>
            <a:r>
              <a:rPr lang="en-US" sz="2400" dirty="0">
                <a:latin typeface="+mj-lt"/>
                <a:ea typeface="Calibri" panose="020F0502020204030204" pitchFamily="34" charset="0"/>
                <a:cs typeface="Calibri" panose="020F0502020204030204" pitchFamily="34" charset="0"/>
              </a:rPr>
              <a:t>He answered, “I am a Hebrew and I worship the Lord, </a:t>
            </a:r>
            <a:r>
              <a:rPr lang="en-US" sz="2400" dirty="0">
                <a:solidFill>
                  <a:schemeClr val="accent3"/>
                </a:solidFill>
                <a:latin typeface="+mj-lt"/>
                <a:ea typeface="Calibri" panose="020F0502020204030204" pitchFamily="34" charset="0"/>
                <a:cs typeface="Calibri" panose="020F0502020204030204" pitchFamily="34" charset="0"/>
              </a:rPr>
              <a:t>the God of heaven, who made the sea and the dry land</a:t>
            </a:r>
            <a:r>
              <a:rPr lang="en-US" sz="2400" dirty="0">
                <a:latin typeface="+mj-lt"/>
                <a:ea typeface="Calibri" panose="020F0502020204030204" pitchFamily="34" charset="0"/>
                <a:cs typeface="Calibri" panose="020F0502020204030204" pitchFamily="34" charset="0"/>
              </a:rPr>
              <a:t>.” (Jonah 1:9)</a:t>
            </a:r>
          </a:p>
          <a:p>
            <a:pPr marL="0" indent="0">
              <a:buNone/>
            </a:pPr>
            <a:endParaRPr lang="en-US" sz="2400" dirty="0">
              <a:latin typeface="Calibri" panose="020F0502020204030204" pitchFamily="34" charset="0"/>
              <a:ea typeface="Calibri" panose="020F0502020204030204" pitchFamily="34" charset="0"/>
              <a:cs typeface="Calibri" panose="020F0502020204030204" pitchFamily="34" charset="0"/>
            </a:endParaRPr>
          </a:p>
          <a:p>
            <a:pPr marL="0" indent="0">
              <a:buNone/>
            </a:pPr>
            <a:br>
              <a:rPr lang="en-US" sz="2400" dirty="0">
                <a:latin typeface="Calibri" panose="020F0502020204030204" pitchFamily="34" charset="0"/>
                <a:ea typeface="Calibri" panose="020F0502020204030204" pitchFamily="34" charset="0"/>
                <a:cs typeface="Calibri" panose="020F0502020204030204" pitchFamily="34" charset="0"/>
              </a:rPr>
            </a:b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68506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E7C31-C6CE-722F-4310-8B38BD97853B}"/>
              </a:ext>
            </a:extLst>
          </p:cNvPr>
          <p:cNvSpPr>
            <a:spLocks noGrp="1"/>
          </p:cNvSpPr>
          <p:nvPr>
            <p:ph type="title"/>
          </p:nvPr>
        </p:nvSpPr>
        <p:spPr/>
        <p:txBody>
          <a:bodyPr>
            <a:normAutofit/>
          </a:bodyPr>
          <a:lstStyle/>
          <a:p>
            <a:pPr algn="ctr"/>
            <a:r>
              <a:rPr lang="en-US" dirty="0"/>
              <a:t>1b: The Power of GOD</a:t>
            </a:r>
          </a:p>
        </p:txBody>
      </p:sp>
      <p:sp>
        <p:nvSpPr>
          <p:cNvPr id="3" name="Content Placeholder 2">
            <a:extLst>
              <a:ext uri="{FF2B5EF4-FFF2-40B4-BE49-F238E27FC236}">
                <a16:creationId xmlns:a16="http://schemas.microsoft.com/office/drawing/2014/main" id="{B214A91D-1EFA-CC02-1744-D97C80BB1399}"/>
              </a:ext>
            </a:extLst>
          </p:cNvPr>
          <p:cNvSpPr>
            <a:spLocks noGrp="1"/>
          </p:cNvSpPr>
          <p:nvPr>
            <p:ph idx="1"/>
          </p:nvPr>
        </p:nvSpPr>
        <p:spPr/>
        <p:txBody>
          <a:bodyPr>
            <a:noAutofit/>
          </a:bodyPr>
          <a:lstStyle/>
          <a:p>
            <a:pPr marL="0" indent="0">
              <a:buNone/>
            </a:pPr>
            <a:r>
              <a:rPr lang="en-US" sz="2400" dirty="0"/>
              <a:t>Now </a:t>
            </a:r>
            <a:r>
              <a:rPr lang="en-US" sz="2400" dirty="0">
                <a:solidFill>
                  <a:schemeClr val="accent3"/>
                </a:solidFill>
              </a:rPr>
              <a:t>the Lord provided a huge fish to swallow Jonah</a:t>
            </a:r>
            <a:r>
              <a:rPr lang="en-US" sz="2400" dirty="0"/>
              <a:t>, and Jonah was in the belly of the fish three days and three nights. (Jonah 1:17)</a:t>
            </a:r>
            <a:br>
              <a:rPr lang="en-US" sz="2400" dirty="0"/>
            </a:br>
            <a:br>
              <a:rPr lang="en-US" sz="2400" dirty="0"/>
            </a:br>
            <a:r>
              <a:rPr lang="en-US" sz="2400" dirty="0"/>
              <a:t>And </a:t>
            </a:r>
            <a:r>
              <a:rPr lang="en-US" sz="2400" dirty="0">
                <a:solidFill>
                  <a:schemeClr val="accent3"/>
                </a:solidFill>
              </a:rPr>
              <a:t>the Lord commanded the fish</a:t>
            </a:r>
            <a:r>
              <a:rPr lang="en-US" sz="2400" dirty="0"/>
              <a:t>, and it vomited Jonah onto dry land. (Jonah 2:10)</a:t>
            </a:r>
            <a:br>
              <a:rPr lang="en-US" sz="2400" dirty="0"/>
            </a:br>
            <a:endParaRPr lang="en-US" sz="2400" dirty="0"/>
          </a:p>
        </p:txBody>
      </p:sp>
    </p:spTree>
    <p:extLst>
      <p:ext uri="{BB962C8B-B14F-4D97-AF65-F5344CB8AC3E}">
        <p14:creationId xmlns:p14="http://schemas.microsoft.com/office/powerpoint/2010/main" val="3127158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F7986-4F76-EC85-243D-9A40B760330D}"/>
              </a:ext>
            </a:extLst>
          </p:cNvPr>
          <p:cNvSpPr>
            <a:spLocks noGrp="1"/>
          </p:cNvSpPr>
          <p:nvPr>
            <p:ph type="title"/>
          </p:nvPr>
        </p:nvSpPr>
        <p:spPr>
          <a:xfrm>
            <a:off x="459486" y="411480"/>
            <a:ext cx="7990184" cy="455624"/>
          </a:xfrm>
        </p:spPr>
        <p:txBody>
          <a:bodyPr>
            <a:normAutofit fontScale="90000"/>
          </a:bodyPr>
          <a:lstStyle/>
          <a:p>
            <a:pPr algn="ctr"/>
            <a:r>
              <a:rPr lang="en-US" dirty="0"/>
              <a:t>2: The Purpose of GOD</a:t>
            </a:r>
          </a:p>
        </p:txBody>
      </p:sp>
      <p:sp>
        <p:nvSpPr>
          <p:cNvPr id="3" name="Content Placeholder 2">
            <a:extLst>
              <a:ext uri="{FF2B5EF4-FFF2-40B4-BE49-F238E27FC236}">
                <a16:creationId xmlns:a16="http://schemas.microsoft.com/office/drawing/2014/main" id="{77A11300-7B35-86B9-F9B5-C6391EA7DF96}"/>
              </a:ext>
            </a:extLst>
          </p:cNvPr>
          <p:cNvSpPr>
            <a:spLocks noGrp="1"/>
          </p:cNvSpPr>
          <p:nvPr>
            <p:ph idx="1"/>
          </p:nvPr>
        </p:nvSpPr>
        <p:spPr/>
        <p:txBody>
          <a:bodyPr>
            <a:normAutofit/>
          </a:bodyPr>
          <a:lstStyle/>
          <a:p>
            <a:pPr marL="0" indent="0">
              <a:buNone/>
            </a:pPr>
            <a:r>
              <a:rPr lang="en-US" sz="2400" dirty="0"/>
              <a:t>1 The </a:t>
            </a:r>
            <a:r>
              <a:rPr lang="en-US" sz="2400" dirty="0">
                <a:solidFill>
                  <a:schemeClr val="accent3"/>
                </a:solidFill>
              </a:rPr>
              <a:t>word of the Lord came to Jonah</a:t>
            </a:r>
            <a:r>
              <a:rPr lang="en-US" sz="2400" dirty="0"/>
              <a:t>, the</a:t>
            </a:r>
            <a:r>
              <a:rPr lang="en-US" sz="2400" dirty="0">
                <a:solidFill>
                  <a:schemeClr val="accent3"/>
                </a:solidFill>
              </a:rPr>
              <a:t> </a:t>
            </a:r>
            <a:r>
              <a:rPr lang="en-US" sz="2400" dirty="0"/>
              <a:t>son of Amittai: 2 “</a:t>
            </a:r>
            <a:r>
              <a:rPr lang="en-US" sz="2400" dirty="0">
                <a:solidFill>
                  <a:schemeClr val="accent3"/>
                </a:solidFill>
              </a:rPr>
              <a:t>Go to the great city of Nineveh and preach against it</a:t>
            </a:r>
            <a:r>
              <a:rPr lang="en-US" sz="2400" dirty="0"/>
              <a:t>, because its wickedness has come up before me.” (Jonah 1:1-2)</a:t>
            </a:r>
          </a:p>
        </p:txBody>
      </p:sp>
    </p:spTree>
    <p:extLst>
      <p:ext uri="{BB962C8B-B14F-4D97-AF65-F5344CB8AC3E}">
        <p14:creationId xmlns:p14="http://schemas.microsoft.com/office/powerpoint/2010/main" val="1127581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E4C33-57C3-868A-E4A6-5D94BF338760}"/>
              </a:ext>
            </a:extLst>
          </p:cNvPr>
          <p:cNvSpPr>
            <a:spLocks noGrp="1"/>
          </p:cNvSpPr>
          <p:nvPr>
            <p:ph type="title"/>
          </p:nvPr>
        </p:nvSpPr>
        <p:spPr>
          <a:xfrm>
            <a:off x="459486" y="171056"/>
            <a:ext cx="7990184" cy="404386"/>
          </a:xfrm>
        </p:spPr>
        <p:txBody>
          <a:bodyPr>
            <a:normAutofit fontScale="90000"/>
          </a:bodyPr>
          <a:lstStyle/>
          <a:p>
            <a:pPr algn="ctr"/>
            <a:r>
              <a:rPr lang="en-US" dirty="0"/>
              <a:t>3: The Presence of GOD</a:t>
            </a:r>
          </a:p>
        </p:txBody>
      </p:sp>
      <p:sp>
        <p:nvSpPr>
          <p:cNvPr id="3" name="Content Placeholder 2">
            <a:extLst>
              <a:ext uri="{FF2B5EF4-FFF2-40B4-BE49-F238E27FC236}">
                <a16:creationId xmlns:a16="http://schemas.microsoft.com/office/drawing/2014/main" id="{6888FEB4-BC2E-9596-77EB-DF58D9AC208C}"/>
              </a:ext>
            </a:extLst>
          </p:cNvPr>
          <p:cNvSpPr>
            <a:spLocks noGrp="1"/>
          </p:cNvSpPr>
          <p:nvPr>
            <p:ph idx="1"/>
          </p:nvPr>
        </p:nvSpPr>
        <p:spPr>
          <a:xfrm>
            <a:off x="232541" y="575441"/>
            <a:ext cx="8659211" cy="4370990"/>
          </a:xfrm>
        </p:spPr>
        <p:txBody>
          <a:bodyPr>
            <a:noAutofit/>
          </a:bodyPr>
          <a:lstStyle/>
          <a:p>
            <a:pPr marL="0" indent="0">
              <a:buNone/>
            </a:pPr>
            <a:r>
              <a:rPr lang="en-US" sz="2250" dirty="0"/>
              <a:t>3 But </a:t>
            </a:r>
            <a:r>
              <a:rPr lang="en-US" sz="2250" dirty="0">
                <a:solidFill>
                  <a:schemeClr val="accent3"/>
                </a:solidFill>
              </a:rPr>
              <a:t>Jonah ran away from the Lord </a:t>
            </a:r>
            <a:r>
              <a:rPr lang="en-US" sz="2250" dirty="0"/>
              <a:t>and headed for Tarshish. He went down to Joppa, where he found a ship bound for that port. After paying the fare, he went aboard and sailed for Tarshish to flee from the Lord. (Jonah 1:3)</a:t>
            </a:r>
          </a:p>
          <a:p>
            <a:pPr marL="0" indent="0">
              <a:buNone/>
            </a:pPr>
            <a:r>
              <a:rPr lang="en-US" sz="2250" dirty="0"/>
              <a:t>7 </a:t>
            </a:r>
            <a:r>
              <a:rPr lang="en-US" sz="2250" dirty="0">
                <a:solidFill>
                  <a:schemeClr val="accent3"/>
                </a:solidFill>
              </a:rPr>
              <a:t>Where can I go from your Spirit</a:t>
            </a:r>
            <a:r>
              <a:rPr lang="en-US" sz="2250" dirty="0"/>
              <a:t>? </a:t>
            </a:r>
            <a:r>
              <a:rPr lang="en-US" sz="2250" dirty="0">
                <a:solidFill>
                  <a:schemeClr val="accent3"/>
                </a:solidFill>
              </a:rPr>
              <a:t>Where can I flee from your presence</a:t>
            </a:r>
            <a:r>
              <a:rPr lang="en-US" sz="2250" dirty="0"/>
              <a:t>? 8 If I go up to the heavens, you are there; if I make my bed in the depths, you are there. 9 If I rise on the wings of the dawn, if I settle on the far side of the sea, 10 even there your hand will guide me, your right hand will hold me fast. </a:t>
            </a:r>
          </a:p>
          <a:p>
            <a:pPr marL="0" indent="0">
              <a:buNone/>
            </a:pPr>
            <a:r>
              <a:rPr lang="en-US" sz="2250" dirty="0"/>
              <a:t>(Psalm 139:7-10)</a:t>
            </a:r>
          </a:p>
        </p:txBody>
      </p:sp>
    </p:spTree>
    <p:extLst>
      <p:ext uri="{BB962C8B-B14F-4D97-AF65-F5344CB8AC3E}">
        <p14:creationId xmlns:p14="http://schemas.microsoft.com/office/powerpoint/2010/main" val="2735774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F9BC7-2C1B-F2B8-898C-B85F912184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A8A6F1-15E3-14FE-0B19-AD967DB84F93}"/>
              </a:ext>
            </a:extLst>
          </p:cNvPr>
          <p:cNvSpPr>
            <a:spLocks noGrp="1"/>
          </p:cNvSpPr>
          <p:nvPr>
            <p:ph type="title"/>
          </p:nvPr>
        </p:nvSpPr>
        <p:spPr>
          <a:xfrm>
            <a:off x="459486" y="171056"/>
            <a:ext cx="7990184" cy="443800"/>
          </a:xfrm>
        </p:spPr>
        <p:txBody>
          <a:bodyPr>
            <a:normAutofit fontScale="90000"/>
          </a:bodyPr>
          <a:lstStyle/>
          <a:p>
            <a:pPr algn="ctr"/>
            <a:r>
              <a:rPr lang="en-US" dirty="0"/>
              <a:t>4: The Providence of GOD</a:t>
            </a:r>
          </a:p>
        </p:txBody>
      </p:sp>
      <p:sp>
        <p:nvSpPr>
          <p:cNvPr id="3" name="Content Placeholder 2">
            <a:extLst>
              <a:ext uri="{FF2B5EF4-FFF2-40B4-BE49-F238E27FC236}">
                <a16:creationId xmlns:a16="http://schemas.microsoft.com/office/drawing/2014/main" id="{AA5A421C-BE48-7A64-46B5-98D5B500B5E1}"/>
              </a:ext>
            </a:extLst>
          </p:cNvPr>
          <p:cNvSpPr>
            <a:spLocks noGrp="1"/>
          </p:cNvSpPr>
          <p:nvPr>
            <p:ph idx="1"/>
          </p:nvPr>
        </p:nvSpPr>
        <p:spPr>
          <a:xfrm>
            <a:off x="153715" y="587266"/>
            <a:ext cx="8856278" cy="4445876"/>
          </a:xfrm>
        </p:spPr>
        <p:txBody>
          <a:bodyPr>
            <a:noAutofit/>
          </a:bodyPr>
          <a:lstStyle/>
          <a:p>
            <a:pPr marL="0" indent="0">
              <a:buNone/>
            </a:pPr>
            <a:r>
              <a:rPr lang="en-US" sz="2400" dirty="0"/>
              <a:t>4 Then </a:t>
            </a:r>
            <a:r>
              <a:rPr lang="en-US" sz="2400" dirty="0">
                <a:solidFill>
                  <a:schemeClr val="accent3"/>
                </a:solidFill>
              </a:rPr>
              <a:t>the LORD sent a great wind on the sea</a:t>
            </a:r>
            <a:r>
              <a:rPr lang="en-US" sz="2400" dirty="0"/>
              <a:t>, and such a violent storm arose that the ship threatened to break up. (Jonah 1:4)</a:t>
            </a:r>
          </a:p>
          <a:p>
            <a:pPr marL="0" indent="0">
              <a:buNone/>
            </a:pPr>
            <a:r>
              <a:rPr lang="en-US" sz="2400" dirty="0"/>
              <a:t>8 So they asked him, “Tell us, </a:t>
            </a:r>
            <a:r>
              <a:rPr lang="en-US" sz="2400" dirty="0">
                <a:solidFill>
                  <a:schemeClr val="accent3"/>
                </a:solidFill>
              </a:rPr>
              <a:t>who is responsible </a:t>
            </a:r>
            <a:r>
              <a:rPr lang="en-US" sz="2400" dirty="0"/>
              <a:t>for making all this trouble for us? What kind of work do you do? Where do you come from? What is your country? From what people are you?” 9 He answered, “I am a Hebrew and I worship the LORD, the </a:t>
            </a:r>
            <a:r>
              <a:rPr lang="en-US" sz="2400" dirty="0">
                <a:solidFill>
                  <a:schemeClr val="accent3"/>
                </a:solidFill>
              </a:rPr>
              <a:t>God of heaven, who made the sea and the dry land</a:t>
            </a:r>
            <a:r>
              <a:rPr lang="en-US" sz="2400" dirty="0"/>
              <a:t>.” (Jonah 1:8-9)</a:t>
            </a:r>
          </a:p>
        </p:txBody>
      </p:sp>
    </p:spTree>
    <p:extLst>
      <p:ext uri="{BB962C8B-B14F-4D97-AF65-F5344CB8AC3E}">
        <p14:creationId xmlns:p14="http://schemas.microsoft.com/office/powerpoint/2010/main" val="3166036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61606-0D77-C57F-AD63-1A27681585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7A548A-5DFC-6D9D-E149-ABB2FDB72132}"/>
              </a:ext>
            </a:extLst>
          </p:cNvPr>
          <p:cNvSpPr>
            <a:spLocks noGrp="1"/>
          </p:cNvSpPr>
          <p:nvPr>
            <p:ph type="title"/>
          </p:nvPr>
        </p:nvSpPr>
        <p:spPr>
          <a:xfrm>
            <a:off x="459486" y="171056"/>
            <a:ext cx="7990184" cy="443800"/>
          </a:xfrm>
        </p:spPr>
        <p:txBody>
          <a:bodyPr>
            <a:normAutofit fontScale="90000"/>
          </a:bodyPr>
          <a:lstStyle/>
          <a:p>
            <a:pPr algn="ctr"/>
            <a:r>
              <a:rPr lang="en-US" dirty="0"/>
              <a:t>5a: The Pleasure of GOD</a:t>
            </a:r>
          </a:p>
        </p:txBody>
      </p:sp>
      <p:sp>
        <p:nvSpPr>
          <p:cNvPr id="3" name="Content Placeholder 2">
            <a:extLst>
              <a:ext uri="{FF2B5EF4-FFF2-40B4-BE49-F238E27FC236}">
                <a16:creationId xmlns:a16="http://schemas.microsoft.com/office/drawing/2014/main" id="{8FCBA6C3-D1C3-7225-208F-D827748F2223}"/>
              </a:ext>
            </a:extLst>
          </p:cNvPr>
          <p:cNvSpPr>
            <a:spLocks noGrp="1"/>
          </p:cNvSpPr>
          <p:nvPr>
            <p:ph idx="1"/>
          </p:nvPr>
        </p:nvSpPr>
        <p:spPr>
          <a:xfrm>
            <a:off x="153715" y="587266"/>
            <a:ext cx="8856278" cy="4445876"/>
          </a:xfrm>
        </p:spPr>
        <p:txBody>
          <a:bodyPr>
            <a:noAutofit/>
          </a:bodyPr>
          <a:lstStyle/>
          <a:p>
            <a:pPr marL="0" indent="0">
              <a:buNone/>
            </a:pPr>
            <a:endParaRPr lang="en-US" sz="2400" dirty="0"/>
          </a:p>
          <a:p>
            <a:pPr marL="0" indent="0">
              <a:buNone/>
            </a:pPr>
            <a:r>
              <a:rPr lang="en-US" sz="2400" dirty="0"/>
              <a:t>10 This terrified them and they asked, “What have you done?” (They knew he was running away from the LORD, because he had already told them so.) 11 The sea was getting rougher. So, they asked him, “</a:t>
            </a:r>
            <a:r>
              <a:rPr lang="en-US" sz="2400" dirty="0">
                <a:solidFill>
                  <a:schemeClr val="accent3"/>
                </a:solidFill>
              </a:rPr>
              <a:t>What should we do to you to make the sea calm down for us</a:t>
            </a:r>
            <a:r>
              <a:rPr lang="en-US" sz="2400" dirty="0"/>
              <a:t>?” 12 “</a:t>
            </a:r>
            <a:r>
              <a:rPr lang="en-US" sz="2400" dirty="0">
                <a:solidFill>
                  <a:schemeClr val="accent3"/>
                </a:solidFill>
              </a:rPr>
              <a:t>Pick me up and throw me into the sea</a:t>
            </a:r>
            <a:r>
              <a:rPr lang="en-US" sz="2400" dirty="0"/>
              <a:t>,” he replied, “</a:t>
            </a:r>
            <a:r>
              <a:rPr lang="en-US" sz="2400" dirty="0">
                <a:solidFill>
                  <a:schemeClr val="accent3"/>
                </a:solidFill>
              </a:rPr>
              <a:t>and it will become calm</a:t>
            </a:r>
            <a:r>
              <a:rPr lang="en-US" sz="2400" dirty="0"/>
              <a:t>. I know that it is my fault that this great storm has come upon you.”</a:t>
            </a:r>
          </a:p>
        </p:txBody>
      </p:sp>
    </p:spTree>
    <p:extLst>
      <p:ext uri="{BB962C8B-B14F-4D97-AF65-F5344CB8AC3E}">
        <p14:creationId xmlns:p14="http://schemas.microsoft.com/office/powerpoint/2010/main" val="3598276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15AC0-4908-4E77-4A79-18A0C25D53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97109D-C7FD-E868-D4EF-65981C8A941C}"/>
              </a:ext>
            </a:extLst>
          </p:cNvPr>
          <p:cNvSpPr>
            <a:spLocks noGrp="1"/>
          </p:cNvSpPr>
          <p:nvPr>
            <p:ph type="title"/>
          </p:nvPr>
        </p:nvSpPr>
        <p:spPr>
          <a:xfrm>
            <a:off x="459486" y="171056"/>
            <a:ext cx="7990184" cy="443800"/>
          </a:xfrm>
        </p:spPr>
        <p:txBody>
          <a:bodyPr>
            <a:normAutofit fontScale="90000"/>
          </a:bodyPr>
          <a:lstStyle/>
          <a:p>
            <a:pPr algn="ctr"/>
            <a:r>
              <a:rPr lang="en-US" dirty="0"/>
              <a:t>5b: The Pleasure of GOD</a:t>
            </a:r>
          </a:p>
        </p:txBody>
      </p:sp>
      <p:sp>
        <p:nvSpPr>
          <p:cNvPr id="3" name="Content Placeholder 2">
            <a:extLst>
              <a:ext uri="{FF2B5EF4-FFF2-40B4-BE49-F238E27FC236}">
                <a16:creationId xmlns:a16="http://schemas.microsoft.com/office/drawing/2014/main" id="{76BE079A-252E-BD58-D2BB-D479CCD3B95E}"/>
              </a:ext>
            </a:extLst>
          </p:cNvPr>
          <p:cNvSpPr>
            <a:spLocks noGrp="1"/>
          </p:cNvSpPr>
          <p:nvPr>
            <p:ph idx="1"/>
          </p:nvPr>
        </p:nvSpPr>
        <p:spPr>
          <a:xfrm>
            <a:off x="153715" y="587266"/>
            <a:ext cx="8856278" cy="4445876"/>
          </a:xfrm>
        </p:spPr>
        <p:txBody>
          <a:bodyPr>
            <a:noAutofit/>
          </a:bodyPr>
          <a:lstStyle/>
          <a:p>
            <a:pPr marL="0" indent="0">
              <a:buNone/>
            </a:pPr>
            <a:r>
              <a:rPr lang="en-US" sz="2400" dirty="0"/>
              <a:t>13 Instead, the men did their best to row back to land. But they could not, because the sea grew even wilder than before. 14 </a:t>
            </a:r>
            <a:r>
              <a:rPr lang="en-US" sz="2400" dirty="0">
                <a:solidFill>
                  <a:schemeClr val="accent3"/>
                </a:solidFill>
              </a:rPr>
              <a:t>Then they cried out to the LORD, “Please, LORD, do not let us die for taking this man’s life. Do not hold us accountable for killing an innocent man, for you, LORD, have done as you pleased.”</a:t>
            </a:r>
            <a:r>
              <a:rPr lang="en-US" sz="2400" dirty="0"/>
              <a:t> 15 Then they took Jonah and threw him overboard, and the raging sea grew calm. 16 </a:t>
            </a:r>
            <a:r>
              <a:rPr lang="en-US" sz="2400" dirty="0">
                <a:solidFill>
                  <a:schemeClr val="accent3"/>
                </a:solidFill>
              </a:rPr>
              <a:t>At this the men greatly feared the LORD, and they offered a sacrifice to the LORD and made vows to him. </a:t>
            </a:r>
            <a:r>
              <a:rPr lang="en-US" sz="2400" dirty="0"/>
              <a:t>(Jonah 1:10-16)</a:t>
            </a:r>
          </a:p>
        </p:txBody>
      </p:sp>
    </p:spTree>
    <p:extLst>
      <p:ext uri="{BB962C8B-B14F-4D97-AF65-F5344CB8AC3E}">
        <p14:creationId xmlns:p14="http://schemas.microsoft.com/office/powerpoint/2010/main" val="2916125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09ED7-5C00-4459-505E-136B8F643B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21F910-7CDC-FAB6-280E-080F6A9CCE77}"/>
              </a:ext>
            </a:extLst>
          </p:cNvPr>
          <p:cNvSpPr>
            <a:spLocks noGrp="1"/>
          </p:cNvSpPr>
          <p:nvPr>
            <p:ph type="title"/>
          </p:nvPr>
        </p:nvSpPr>
        <p:spPr>
          <a:xfrm>
            <a:off x="459486" y="171056"/>
            <a:ext cx="7990184" cy="443800"/>
          </a:xfrm>
        </p:spPr>
        <p:txBody>
          <a:bodyPr>
            <a:normAutofit fontScale="90000"/>
          </a:bodyPr>
          <a:lstStyle/>
          <a:p>
            <a:pPr algn="ctr"/>
            <a:r>
              <a:rPr lang="en-US" dirty="0"/>
              <a:t>6a: The Punishment of GOD</a:t>
            </a:r>
          </a:p>
        </p:txBody>
      </p:sp>
      <p:sp>
        <p:nvSpPr>
          <p:cNvPr id="3" name="Content Placeholder 2">
            <a:extLst>
              <a:ext uri="{FF2B5EF4-FFF2-40B4-BE49-F238E27FC236}">
                <a16:creationId xmlns:a16="http://schemas.microsoft.com/office/drawing/2014/main" id="{97D98106-037A-0BC7-2F38-9F716B480E2E}"/>
              </a:ext>
            </a:extLst>
          </p:cNvPr>
          <p:cNvSpPr>
            <a:spLocks noGrp="1"/>
          </p:cNvSpPr>
          <p:nvPr>
            <p:ph idx="1"/>
          </p:nvPr>
        </p:nvSpPr>
        <p:spPr>
          <a:xfrm>
            <a:off x="153715" y="587266"/>
            <a:ext cx="8856278" cy="4445876"/>
          </a:xfrm>
        </p:spPr>
        <p:txBody>
          <a:bodyPr>
            <a:noAutofit/>
          </a:bodyPr>
          <a:lstStyle/>
          <a:p>
            <a:pPr marL="0" indent="0">
              <a:buNone/>
            </a:pPr>
            <a:r>
              <a:rPr lang="en-US" sz="2250" dirty="0"/>
              <a:t>17 Now the LORD provided a huge fish to swallow Jonah, and Jonah was in the belly of the fish three days and three nights. (Jonah 1:17)</a:t>
            </a:r>
          </a:p>
          <a:p>
            <a:pPr marL="0" indent="0">
              <a:buNone/>
            </a:pPr>
            <a:endParaRPr lang="en-US" sz="2250" dirty="0"/>
          </a:p>
          <a:p>
            <a:pPr marL="0" indent="0">
              <a:buNone/>
            </a:pPr>
            <a:r>
              <a:rPr lang="en-US" sz="2250" dirty="0"/>
              <a:t>1 From inside the fish Jonah prayed to the LORD his God. 2 He said: “In my distress I called to the LORD, and he answered me. From deep in the realm of the dead I called for help, and you listened to my cry. 3 </a:t>
            </a:r>
            <a:r>
              <a:rPr lang="en-US" sz="2250" dirty="0">
                <a:solidFill>
                  <a:schemeClr val="accent3"/>
                </a:solidFill>
              </a:rPr>
              <a:t>You hurled me into the depths</a:t>
            </a:r>
            <a:r>
              <a:rPr lang="en-US" sz="2250" dirty="0"/>
              <a:t>, into the very heart of the seas, and the currents swirled about me; all your waves and breakers swept over me. (Jonah 2:1-3)</a:t>
            </a:r>
          </a:p>
          <a:p>
            <a:pPr marL="0" indent="0">
              <a:buNone/>
            </a:pPr>
            <a:endParaRPr lang="en-US" sz="2250" dirty="0"/>
          </a:p>
          <a:p>
            <a:pPr marL="0" indent="0">
              <a:buNone/>
            </a:pPr>
            <a:endParaRPr lang="en-US" sz="2250" dirty="0"/>
          </a:p>
        </p:txBody>
      </p:sp>
    </p:spTree>
    <p:extLst>
      <p:ext uri="{BB962C8B-B14F-4D97-AF65-F5344CB8AC3E}">
        <p14:creationId xmlns:p14="http://schemas.microsoft.com/office/powerpoint/2010/main" val="3645488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9FEAD-4A97-791F-FA6A-490591538D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1FA6C5-5144-C5E0-FE41-2109E85F8279}"/>
              </a:ext>
            </a:extLst>
          </p:cNvPr>
          <p:cNvSpPr>
            <a:spLocks noGrp="1"/>
          </p:cNvSpPr>
          <p:nvPr>
            <p:ph type="title"/>
          </p:nvPr>
        </p:nvSpPr>
        <p:spPr>
          <a:xfrm>
            <a:off x="459486" y="171056"/>
            <a:ext cx="7990184" cy="443800"/>
          </a:xfrm>
        </p:spPr>
        <p:txBody>
          <a:bodyPr>
            <a:normAutofit fontScale="90000"/>
          </a:bodyPr>
          <a:lstStyle/>
          <a:p>
            <a:pPr algn="ctr"/>
            <a:r>
              <a:rPr lang="en-US" dirty="0"/>
              <a:t>6b: The Punishment of GOD</a:t>
            </a:r>
          </a:p>
        </p:txBody>
      </p:sp>
      <p:sp>
        <p:nvSpPr>
          <p:cNvPr id="3" name="Content Placeholder 2">
            <a:extLst>
              <a:ext uri="{FF2B5EF4-FFF2-40B4-BE49-F238E27FC236}">
                <a16:creationId xmlns:a16="http://schemas.microsoft.com/office/drawing/2014/main" id="{459897F9-5698-2891-642C-0F97D2E6723B}"/>
              </a:ext>
            </a:extLst>
          </p:cNvPr>
          <p:cNvSpPr>
            <a:spLocks noGrp="1"/>
          </p:cNvSpPr>
          <p:nvPr>
            <p:ph idx="1"/>
          </p:nvPr>
        </p:nvSpPr>
        <p:spPr>
          <a:xfrm>
            <a:off x="153715" y="914400"/>
            <a:ext cx="8856278" cy="4118741"/>
          </a:xfrm>
        </p:spPr>
        <p:txBody>
          <a:bodyPr>
            <a:noAutofit/>
          </a:bodyPr>
          <a:lstStyle/>
          <a:p>
            <a:pPr marL="0" indent="0">
              <a:buNone/>
            </a:pPr>
            <a:r>
              <a:rPr lang="en-US" sz="2400" dirty="0"/>
              <a:t>4 I said, ‘</a:t>
            </a:r>
            <a:r>
              <a:rPr lang="en-US" sz="2400" dirty="0">
                <a:solidFill>
                  <a:schemeClr val="accent3"/>
                </a:solidFill>
              </a:rPr>
              <a:t>I have been banished from your sight</a:t>
            </a:r>
            <a:r>
              <a:rPr lang="en-US" sz="2400" dirty="0"/>
              <a:t>; yet I will look again toward your holy temple.’ 5 </a:t>
            </a:r>
            <a:r>
              <a:rPr lang="en-US" sz="2400" dirty="0">
                <a:solidFill>
                  <a:schemeClr val="accent3"/>
                </a:solidFill>
              </a:rPr>
              <a:t>The engulfing waters threatened me</a:t>
            </a:r>
            <a:r>
              <a:rPr lang="en-US" sz="2400" dirty="0"/>
              <a:t>, </a:t>
            </a:r>
            <a:r>
              <a:rPr lang="en-US" sz="2400" dirty="0">
                <a:solidFill>
                  <a:schemeClr val="accent3"/>
                </a:solidFill>
              </a:rPr>
              <a:t>the deep surrounded me; seaweed was wrapped around my head</a:t>
            </a:r>
            <a:r>
              <a:rPr lang="en-US" sz="2400" dirty="0"/>
              <a:t>. 6 </a:t>
            </a:r>
            <a:r>
              <a:rPr lang="en-US" sz="2400" dirty="0">
                <a:solidFill>
                  <a:schemeClr val="accent3"/>
                </a:solidFill>
              </a:rPr>
              <a:t>To the roots of the mountains I sank down; the earth beneath barred me in forever</a:t>
            </a:r>
            <a:r>
              <a:rPr lang="en-US" sz="2400" dirty="0"/>
              <a:t>. </a:t>
            </a:r>
          </a:p>
          <a:p>
            <a:pPr marL="0" indent="0">
              <a:buNone/>
            </a:pPr>
            <a:r>
              <a:rPr lang="en-US" sz="2400" dirty="0"/>
              <a:t>(Jonah 2:5-6a)</a:t>
            </a:r>
          </a:p>
          <a:p>
            <a:pPr marL="0" indent="0">
              <a:buNone/>
            </a:pPr>
            <a:endParaRPr lang="en-US" sz="2400" dirty="0"/>
          </a:p>
        </p:txBody>
      </p:sp>
    </p:spTree>
    <p:extLst>
      <p:ext uri="{BB962C8B-B14F-4D97-AF65-F5344CB8AC3E}">
        <p14:creationId xmlns:p14="http://schemas.microsoft.com/office/powerpoint/2010/main" val="57013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C0FBA-805D-95FC-1CBA-7B9F87C760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6E9CBB-D798-4E83-A273-6A1872247D1A}"/>
              </a:ext>
            </a:extLst>
          </p:cNvPr>
          <p:cNvSpPr>
            <a:spLocks noGrp="1"/>
          </p:cNvSpPr>
          <p:nvPr>
            <p:ph type="title"/>
          </p:nvPr>
        </p:nvSpPr>
        <p:spPr>
          <a:xfrm>
            <a:off x="459486" y="171056"/>
            <a:ext cx="7990184" cy="443800"/>
          </a:xfrm>
        </p:spPr>
        <p:txBody>
          <a:bodyPr>
            <a:normAutofit fontScale="90000"/>
          </a:bodyPr>
          <a:lstStyle/>
          <a:p>
            <a:pPr algn="ctr"/>
            <a:r>
              <a:rPr lang="en-US" dirty="0"/>
              <a:t>7a: The Pardon of GOD</a:t>
            </a:r>
          </a:p>
        </p:txBody>
      </p:sp>
      <p:sp>
        <p:nvSpPr>
          <p:cNvPr id="3" name="Content Placeholder 2">
            <a:extLst>
              <a:ext uri="{FF2B5EF4-FFF2-40B4-BE49-F238E27FC236}">
                <a16:creationId xmlns:a16="http://schemas.microsoft.com/office/drawing/2014/main" id="{DADFB81B-10D9-0D38-71D1-72EC18BF8071}"/>
              </a:ext>
            </a:extLst>
          </p:cNvPr>
          <p:cNvSpPr>
            <a:spLocks noGrp="1"/>
          </p:cNvSpPr>
          <p:nvPr>
            <p:ph idx="1"/>
          </p:nvPr>
        </p:nvSpPr>
        <p:spPr>
          <a:xfrm>
            <a:off x="153715" y="587266"/>
            <a:ext cx="8856278" cy="4445876"/>
          </a:xfrm>
        </p:spPr>
        <p:txBody>
          <a:bodyPr>
            <a:noAutofit/>
          </a:bodyPr>
          <a:lstStyle/>
          <a:p>
            <a:pPr marL="0" indent="0">
              <a:buNone/>
            </a:pPr>
            <a:r>
              <a:rPr lang="en-US" sz="2175" dirty="0"/>
              <a:t>10 And </a:t>
            </a:r>
            <a:r>
              <a:rPr lang="en-US" sz="2175" dirty="0">
                <a:solidFill>
                  <a:schemeClr val="accent3"/>
                </a:solidFill>
              </a:rPr>
              <a:t>the LORD commanded the fish, and it vomited Jonah onto dry land</a:t>
            </a:r>
            <a:r>
              <a:rPr lang="en-US" sz="2175" dirty="0"/>
              <a:t>. (Jonah 2:10)</a:t>
            </a:r>
          </a:p>
          <a:p>
            <a:pPr marL="0" indent="0">
              <a:buNone/>
            </a:pPr>
            <a:r>
              <a:rPr lang="en-US" sz="2175" dirty="0"/>
              <a:t>1 Then the word of the LORD came to Jonah a second time: 2 “</a:t>
            </a:r>
            <a:r>
              <a:rPr lang="en-US" sz="2175" dirty="0">
                <a:solidFill>
                  <a:schemeClr val="accent3"/>
                </a:solidFill>
              </a:rPr>
              <a:t>Go to the great city of Nineveh and proclaim to it the message I give you</a:t>
            </a:r>
            <a:r>
              <a:rPr lang="en-US" sz="2175" dirty="0"/>
              <a:t>.” 3 Jonah obeyed the word of the LORD and went to Nineveh. Now Nineveh was a very large city; it took three days to go through it. 4 Jonah began by going a day’s journey into the city, proclaiming, “Forty more days and Nineveh will be overthrown.” 5 The Ninevites believed God. A fast was proclaimed, and all of them, from the greatest to the least, put on sackcloth. (Jonah 3:1-5)</a:t>
            </a:r>
          </a:p>
          <a:p>
            <a:pPr marL="0" indent="0">
              <a:buNone/>
            </a:pPr>
            <a:endParaRPr lang="en-US" sz="2175" dirty="0"/>
          </a:p>
        </p:txBody>
      </p:sp>
    </p:spTree>
    <p:extLst>
      <p:ext uri="{BB962C8B-B14F-4D97-AF65-F5344CB8AC3E}">
        <p14:creationId xmlns:p14="http://schemas.microsoft.com/office/powerpoint/2010/main" val="2974030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8CA49-CDB7-E9B3-DCBD-A8802292C0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07E35E-384A-656D-37F6-57EDD7803225}"/>
              </a:ext>
            </a:extLst>
          </p:cNvPr>
          <p:cNvSpPr>
            <a:spLocks noGrp="1"/>
          </p:cNvSpPr>
          <p:nvPr>
            <p:ph type="title"/>
          </p:nvPr>
        </p:nvSpPr>
        <p:spPr>
          <a:xfrm>
            <a:off x="459486" y="171056"/>
            <a:ext cx="7990184" cy="443800"/>
          </a:xfrm>
        </p:spPr>
        <p:txBody>
          <a:bodyPr>
            <a:normAutofit fontScale="90000"/>
          </a:bodyPr>
          <a:lstStyle/>
          <a:p>
            <a:pPr algn="ctr"/>
            <a:r>
              <a:rPr lang="en-US" dirty="0"/>
              <a:t>7b: The Pardon of GOD</a:t>
            </a:r>
          </a:p>
        </p:txBody>
      </p:sp>
      <p:sp>
        <p:nvSpPr>
          <p:cNvPr id="3" name="Content Placeholder 2">
            <a:extLst>
              <a:ext uri="{FF2B5EF4-FFF2-40B4-BE49-F238E27FC236}">
                <a16:creationId xmlns:a16="http://schemas.microsoft.com/office/drawing/2014/main" id="{541FFEC7-E567-E4EC-7A55-CB4C92D5364A}"/>
              </a:ext>
            </a:extLst>
          </p:cNvPr>
          <p:cNvSpPr>
            <a:spLocks noGrp="1"/>
          </p:cNvSpPr>
          <p:nvPr>
            <p:ph idx="1"/>
          </p:nvPr>
        </p:nvSpPr>
        <p:spPr>
          <a:xfrm>
            <a:off x="153715" y="587266"/>
            <a:ext cx="8856278" cy="4445876"/>
          </a:xfrm>
        </p:spPr>
        <p:txBody>
          <a:bodyPr>
            <a:noAutofit/>
          </a:bodyPr>
          <a:lstStyle/>
          <a:p>
            <a:pPr marL="0" indent="0">
              <a:buNone/>
            </a:pPr>
            <a:r>
              <a:rPr lang="en-US" sz="2063" dirty="0"/>
              <a:t>6 When Jonah’s warning reached the king of Nineveh, he rose from his throne, took off his royal robes, covered himself with sackcloth and sat down in the dust. 7 This is the proclamation he issued in Nineveh: “By the decree of the king and his nobles: Do not let people or animals, herds or flocks, taste anything; do not let them eat or drink. 8 But let people and animals be covered with sackcloth. Let everyone call urgently on God. Let them give up their evil ways and their violence. 9 Who knows? God may yet relent and with compassion turn from his fierce anger so that we will not perish.” 10 </a:t>
            </a:r>
            <a:r>
              <a:rPr lang="en-US" sz="2063" dirty="0">
                <a:solidFill>
                  <a:schemeClr val="accent3"/>
                </a:solidFill>
              </a:rPr>
              <a:t>When God saw what they did and how they turned from their evil ways, he relented and did not bring on them the destruction he had threatened</a:t>
            </a:r>
            <a:r>
              <a:rPr lang="en-US" sz="2063" dirty="0"/>
              <a:t>. (Jonah 3:6-10)</a:t>
            </a:r>
          </a:p>
        </p:txBody>
      </p:sp>
    </p:spTree>
    <p:extLst>
      <p:ext uri="{BB962C8B-B14F-4D97-AF65-F5344CB8AC3E}">
        <p14:creationId xmlns:p14="http://schemas.microsoft.com/office/powerpoint/2010/main" val="25910038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BA0DF-CC35-9E8B-2062-42EDA72AE3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320908-5454-94D6-DDD7-9E15E94EB7D5}"/>
              </a:ext>
            </a:extLst>
          </p:cNvPr>
          <p:cNvSpPr>
            <a:spLocks noGrp="1"/>
          </p:cNvSpPr>
          <p:nvPr>
            <p:ph type="title"/>
          </p:nvPr>
        </p:nvSpPr>
        <p:spPr>
          <a:xfrm>
            <a:off x="459486" y="171056"/>
            <a:ext cx="7990184" cy="443800"/>
          </a:xfrm>
        </p:spPr>
        <p:txBody>
          <a:bodyPr>
            <a:normAutofit fontScale="90000"/>
          </a:bodyPr>
          <a:lstStyle/>
          <a:p>
            <a:pPr algn="ctr"/>
            <a:r>
              <a:rPr lang="en-US" dirty="0"/>
              <a:t>7c: The Pardon of GOD</a:t>
            </a:r>
          </a:p>
        </p:txBody>
      </p:sp>
      <p:sp>
        <p:nvSpPr>
          <p:cNvPr id="3" name="Content Placeholder 2">
            <a:extLst>
              <a:ext uri="{FF2B5EF4-FFF2-40B4-BE49-F238E27FC236}">
                <a16:creationId xmlns:a16="http://schemas.microsoft.com/office/drawing/2014/main" id="{F494C4C7-840E-0AA5-2B8B-57CCAF1A6500}"/>
              </a:ext>
            </a:extLst>
          </p:cNvPr>
          <p:cNvSpPr>
            <a:spLocks noGrp="1"/>
          </p:cNvSpPr>
          <p:nvPr>
            <p:ph idx="1"/>
          </p:nvPr>
        </p:nvSpPr>
        <p:spPr>
          <a:xfrm>
            <a:off x="153715" y="587266"/>
            <a:ext cx="8856278" cy="4445876"/>
          </a:xfrm>
        </p:spPr>
        <p:txBody>
          <a:bodyPr>
            <a:noAutofit/>
          </a:bodyPr>
          <a:lstStyle/>
          <a:p>
            <a:pPr marL="0" indent="0">
              <a:buNone/>
            </a:pPr>
            <a:r>
              <a:rPr lang="en-US" sz="2063" dirty="0"/>
              <a:t>“</a:t>
            </a:r>
            <a:r>
              <a:rPr lang="en-US" sz="2063" dirty="0">
                <a:solidFill>
                  <a:schemeClr val="accent3"/>
                </a:solidFill>
              </a:rPr>
              <a:t>Never will I leave you; never will I forsake you</a:t>
            </a:r>
            <a:r>
              <a:rPr lang="en-US" sz="2063" dirty="0"/>
              <a:t>. (Hebrews 13:5b)</a:t>
            </a:r>
          </a:p>
          <a:p>
            <a:pPr marL="0" indent="0">
              <a:buNone/>
            </a:pPr>
            <a:r>
              <a:rPr lang="en-US" sz="2063" dirty="0"/>
              <a:t>for the Lord your God goes with you; </a:t>
            </a:r>
            <a:r>
              <a:rPr lang="en-US" sz="2063" dirty="0">
                <a:solidFill>
                  <a:schemeClr val="accent3"/>
                </a:solidFill>
              </a:rPr>
              <a:t>he will never leave you nor forsake you</a:t>
            </a:r>
            <a:r>
              <a:rPr lang="en-US" sz="2063" dirty="0"/>
              <a:t>.” (Deuteronomy 31:6c)</a:t>
            </a:r>
          </a:p>
          <a:p>
            <a:pPr marL="0" indent="0">
              <a:buNone/>
            </a:pPr>
            <a:endParaRPr lang="en-US" sz="2063" dirty="0"/>
          </a:p>
          <a:p>
            <a:pPr marL="0" indent="0">
              <a:buNone/>
            </a:pPr>
            <a:r>
              <a:rPr lang="en-US" sz="2063" dirty="0">
                <a:solidFill>
                  <a:schemeClr val="accent3"/>
                </a:solidFill>
              </a:rPr>
              <a:t>If we confess our sins, he is faithful and just and will forgive us our sins and purify us from all unrighteousness</a:t>
            </a:r>
            <a:r>
              <a:rPr lang="en-US" sz="2063" dirty="0"/>
              <a:t>. (1 John 1:9)</a:t>
            </a:r>
          </a:p>
          <a:p>
            <a:pPr marL="0" indent="0">
              <a:buNone/>
            </a:pPr>
            <a:endParaRPr lang="en-US" sz="2063" dirty="0"/>
          </a:p>
          <a:p>
            <a:pPr marL="0" indent="0">
              <a:buNone/>
            </a:pPr>
            <a:r>
              <a:rPr lang="en-US" sz="2063" dirty="0">
                <a:solidFill>
                  <a:schemeClr val="accent3"/>
                </a:solidFill>
              </a:rPr>
              <a:t>Those whom I love I rebuke and discipline. So be earnest and repent</a:t>
            </a:r>
            <a:r>
              <a:rPr lang="en-US" sz="2063" dirty="0"/>
              <a:t>. (Revelation 3:19)</a:t>
            </a:r>
          </a:p>
          <a:p>
            <a:pPr marL="0" indent="0">
              <a:buNone/>
            </a:pPr>
            <a:endParaRPr lang="en-US" sz="2063" dirty="0"/>
          </a:p>
        </p:txBody>
      </p:sp>
    </p:spTree>
    <p:extLst>
      <p:ext uri="{BB962C8B-B14F-4D97-AF65-F5344CB8AC3E}">
        <p14:creationId xmlns:p14="http://schemas.microsoft.com/office/powerpoint/2010/main" val="2792993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F0DD5-9D10-2424-7A90-B1E96EF8F1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7238EE-7AF4-B809-7B8F-439DEEB0F69A}"/>
              </a:ext>
            </a:extLst>
          </p:cNvPr>
          <p:cNvSpPr>
            <a:spLocks noGrp="1"/>
          </p:cNvSpPr>
          <p:nvPr>
            <p:ph type="title"/>
          </p:nvPr>
        </p:nvSpPr>
        <p:spPr>
          <a:xfrm>
            <a:off x="459486" y="171056"/>
            <a:ext cx="7990184" cy="443800"/>
          </a:xfrm>
        </p:spPr>
        <p:txBody>
          <a:bodyPr>
            <a:normAutofit fontScale="90000"/>
          </a:bodyPr>
          <a:lstStyle/>
          <a:p>
            <a:pPr algn="ctr"/>
            <a:r>
              <a:rPr lang="en-US" dirty="0"/>
              <a:t>8: The Patience of GOD</a:t>
            </a:r>
          </a:p>
        </p:txBody>
      </p:sp>
      <p:sp>
        <p:nvSpPr>
          <p:cNvPr id="3" name="Content Placeholder 2">
            <a:extLst>
              <a:ext uri="{FF2B5EF4-FFF2-40B4-BE49-F238E27FC236}">
                <a16:creationId xmlns:a16="http://schemas.microsoft.com/office/drawing/2014/main" id="{BEDEC3EB-265C-E406-3FB9-ACBEE09BD00A}"/>
              </a:ext>
            </a:extLst>
          </p:cNvPr>
          <p:cNvSpPr>
            <a:spLocks noGrp="1"/>
          </p:cNvSpPr>
          <p:nvPr>
            <p:ph idx="1"/>
          </p:nvPr>
        </p:nvSpPr>
        <p:spPr>
          <a:xfrm>
            <a:off x="153715" y="1157749"/>
            <a:ext cx="8856278" cy="3875393"/>
          </a:xfrm>
        </p:spPr>
        <p:txBody>
          <a:bodyPr>
            <a:noAutofit/>
          </a:bodyPr>
          <a:lstStyle/>
          <a:p>
            <a:pPr marL="0" indent="0">
              <a:buNone/>
            </a:pPr>
            <a:r>
              <a:rPr lang="en-US" sz="2063" dirty="0"/>
              <a:t>1 But to Jonah this seemed very wrong, and he became angry. 2 He prayed to the Lord, “Isn’t this what I said, Lord, when I was still at home? That is what I tried to forestall by fleeing to Tarshish. I knew that </a:t>
            </a:r>
            <a:r>
              <a:rPr lang="en-US" sz="2063" dirty="0">
                <a:solidFill>
                  <a:schemeClr val="accent3"/>
                </a:solidFill>
              </a:rPr>
              <a:t>you are a gracious and compassionate God, slow to anger and abounding in love</a:t>
            </a:r>
            <a:r>
              <a:rPr lang="en-US" sz="2063" dirty="0"/>
              <a:t>, a God who relents from sending calamity. </a:t>
            </a:r>
          </a:p>
          <a:p>
            <a:pPr marL="0" indent="0">
              <a:buNone/>
            </a:pPr>
            <a:r>
              <a:rPr lang="en-US" sz="2063" dirty="0"/>
              <a:t>(Jonah 4:1-2)</a:t>
            </a:r>
          </a:p>
        </p:txBody>
      </p:sp>
    </p:spTree>
    <p:extLst>
      <p:ext uri="{BB962C8B-B14F-4D97-AF65-F5344CB8AC3E}">
        <p14:creationId xmlns:p14="http://schemas.microsoft.com/office/powerpoint/2010/main" val="41362555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479D0-857E-FE21-46C8-2024281E1C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37EAC6-8437-2DAA-4A36-8806A4940D0E}"/>
              </a:ext>
            </a:extLst>
          </p:cNvPr>
          <p:cNvSpPr>
            <a:spLocks noGrp="1"/>
          </p:cNvSpPr>
          <p:nvPr>
            <p:ph type="title"/>
          </p:nvPr>
        </p:nvSpPr>
        <p:spPr>
          <a:xfrm>
            <a:off x="459486" y="171056"/>
            <a:ext cx="7990184" cy="443800"/>
          </a:xfrm>
        </p:spPr>
        <p:txBody>
          <a:bodyPr>
            <a:normAutofit fontScale="90000"/>
          </a:bodyPr>
          <a:lstStyle/>
          <a:p>
            <a:pPr algn="ctr"/>
            <a:r>
              <a:rPr lang="en-US" dirty="0"/>
              <a:t>9a: The Perseverance of GOD</a:t>
            </a:r>
          </a:p>
        </p:txBody>
      </p:sp>
      <p:sp>
        <p:nvSpPr>
          <p:cNvPr id="3" name="Content Placeholder 2">
            <a:extLst>
              <a:ext uri="{FF2B5EF4-FFF2-40B4-BE49-F238E27FC236}">
                <a16:creationId xmlns:a16="http://schemas.microsoft.com/office/drawing/2014/main" id="{DD621B07-6B84-E138-A20C-CD5FD0796C8D}"/>
              </a:ext>
            </a:extLst>
          </p:cNvPr>
          <p:cNvSpPr>
            <a:spLocks noGrp="1"/>
          </p:cNvSpPr>
          <p:nvPr>
            <p:ph idx="1"/>
          </p:nvPr>
        </p:nvSpPr>
        <p:spPr>
          <a:xfrm>
            <a:off x="153715" y="587266"/>
            <a:ext cx="8856278" cy="4445876"/>
          </a:xfrm>
        </p:spPr>
        <p:txBody>
          <a:bodyPr>
            <a:noAutofit/>
          </a:bodyPr>
          <a:lstStyle/>
          <a:p>
            <a:pPr marL="0" indent="0">
              <a:buNone/>
            </a:pPr>
            <a:r>
              <a:rPr lang="en-US" sz="2063" dirty="0"/>
              <a:t>5 Jonah had gone out and sat down at a place east of the city. There he made himself a shelter, sat in its shade </a:t>
            </a:r>
            <a:r>
              <a:rPr lang="en-US" sz="2063" dirty="0">
                <a:solidFill>
                  <a:schemeClr val="accent3"/>
                </a:solidFill>
              </a:rPr>
              <a:t>and waited to see what would happen to the city</a:t>
            </a:r>
            <a:r>
              <a:rPr lang="en-US" sz="2063" dirty="0"/>
              <a:t>. 6 </a:t>
            </a:r>
            <a:r>
              <a:rPr lang="en-US" sz="2063" dirty="0">
                <a:solidFill>
                  <a:schemeClr val="accent3"/>
                </a:solidFill>
              </a:rPr>
              <a:t>Then the Lord God provided a leafy plant</a:t>
            </a:r>
            <a:r>
              <a:rPr lang="en-US" sz="2063" dirty="0"/>
              <a:t> and made it grow up over Jonah </a:t>
            </a:r>
            <a:r>
              <a:rPr lang="en-US" sz="2063" dirty="0">
                <a:solidFill>
                  <a:schemeClr val="accent3"/>
                </a:solidFill>
              </a:rPr>
              <a:t>to give shade for his head to ease his discomfort</a:t>
            </a:r>
            <a:r>
              <a:rPr lang="en-US" sz="2063" dirty="0"/>
              <a:t>, and Jonah was very happy about the plant. 7 But at dawn the next day God provided a worm, which chewed the plant so that it withered. 8 When the sun rose, God provided a scorching east wind, and the sun blazed on Jonah’s head so that he grew faint. He wanted to die, and said, “It would be better for me to die than to live.” </a:t>
            </a:r>
          </a:p>
          <a:p>
            <a:pPr marL="0" indent="0">
              <a:buNone/>
            </a:pPr>
            <a:r>
              <a:rPr lang="en-US" sz="2063" dirty="0"/>
              <a:t>(Jonah 4:5-8)</a:t>
            </a:r>
          </a:p>
        </p:txBody>
      </p:sp>
    </p:spTree>
    <p:extLst>
      <p:ext uri="{BB962C8B-B14F-4D97-AF65-F5344CB8AC3E}">
        <p14:creationId xmlns:p14="http://schemas.microsoft.com/office/powerpoint/2010/main" val="4266603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5B464-226A-C946-1F78-5767DF92F0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D527D5-1570-743C-1EDB-E9786AF6D0EA}"/>
              </a:ext>
            </a:extLst>
          </p:cNvPr>
          <p:cNvSpPr>
            <a:spLocks noGrp="1"/>
          </p:cNvSpPr>
          <p:nvPr>
            <p:ph type="title"/>
          </p:nvPr>
        </p:nvSpPr>
        <p:spPr>
          <a:xfrm>
            <a:off x="459486" y="171056"/>
            <a:ext cx="7990184" cy="443800"/>
          </a:xfrm>
        </p:spPr>
        <p:txBody>
          <a:bodyPr>
            <a:normAutofit fontScale="90000"/>
          </a:bodyPr>
          <a:lstStyle/>
          <a:p>
            <a:pPr algn="ctr"/>
            <a:r>
              <a:rPr lang="en-US" dirty="0"/>
              <a:t>9b: The Perseverance of GOD</a:t>
            </a:r>
          </a:p>
        </p:txBody>
      </p:sp>
      <p:sp>
        <p:nvSpPr>
          <p:cNvPr id="3" name="Content Placeholder 2">
            <a:extLst>
              <a:ext uri="{FF2B5EF4-FFF2-40B4-BE49-F238E27FC236}">
                <a16:creationId xmlns:a16="http://schemas.microsoft.com/office/drawing/2014/main" id="{E15D34F5-6A53-27C4-352E-1D6662B329BE}"/>
              </a:ext>
            </a:extLst>
          </p:cNvPr>
          <p:cNvSpPr>
            <a:spLocks noGrp="1"/>
          </p:cNvSpPr>
          <p:nvPr>
            <p:ph idx="1"/>
          </p:nvPr>
        </p:nvSpPr>
        <p:spPr>
          <a:xfrm>
            <a:off x="153715" y="587266"/>
            <a:ext cx="8856278" cy="4445876"/>
          </a:xfrm>
        </p:spPr>
        <p:txBody>
          <a:bodyPr>
            <a:noAutofit/>
          </a:bodyPr>
          <a:lstStyle/>
          <a:p>
            <a:pPr marL="0" indent="0">
              <a:buNone/>
            </a:pPr>
            <a:endParaRPr lang="en-US" sz="2063" dirty="0"/>
          </a:p>
          <a:p>
            <a:pPr marL="0" indent="0">
              <a:buNone/>
            </a:pPr>
            <a:r>
              <a:rPr lang="en-US" sz="2063" dirty="0">
                <a:solidFill>
                  <a:schemeClr val="accent3"/>
                </a:solidFill>
              </a:rPr>
              <a:t>…being confident of this, that he who began a good work in you will carry it on to completion until the day of Christ Jesus</a:t>
            </a:r>
            <a:r>
              <a:rPr lang="en-US" sz="2063" dirty="0"/>
              <a:t>. (Philippians 1:6)</a:t>
            </a:r>
          </a:p>
        </p:txBody>
      </p:sp>
    </p:spTree>
    <p:extLst>
      <p:ext uri="{BB962C8B-B14F-4D97-AF65-F5344CB8AC3E}">
        <p14:creationId xmlns:p14="http://schemas.microsoft.com/office/powerpoint/2010/main" val="45743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CB78C-B753-2953-C1F7-D233EBF8D1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FE401D-BA73-3609-8B1F-5754A1CA84EA}"/>
              </a:ext>
            </a:extLst>
          </p:cNvPr>
          <p:cNvSpPr>
            <a:spLocks noGrp="1"/>
          </p:cNvSpPr>
          <p:nvPr>
            <p:ph type="title"/>
          </p:nvPr>
        </p:nvSpPr>
        <p:spPr>
          <a:xfrm>
            <a:off x="459486" y="171056"/>
            <a:ext cx="7990184" cy="443800"/>
          </a:xfrm>
        </p:spPr>
        <p:txBody>
          <a:bodyPr>
            <a:normAutofit fontScale="90000"/>
          </a:bodyPr>
          <a:lstStyle/>
          <a:p>
            <a:pPr algn="ctr"/>
            <a:r>
              <a:rPr lang="en-US" dirty="0"/>
              <a:t>10: The Pity of GOD</a:t>
            </a:r>
          </a:p>
        </p:txBody>
      </p:sp>
      <p:sp>
        <p:nvSpPr>
          <p:cNvPr id="3" name="Content Placeholder 2">
            <a:extLst>
              <a:ext uri="{FF2B5EF4-FFF2-40B4-BE49-F238E27FC236}">
                <a16:creationId xmlns:a16="http://schemas.microsoft.com/office/drawing/2014/main" id="{E0754577-D693-EE10-43BE-FC071A6123CE}"/>
              </a:ext>
            </a:extLst>
          </p:cNvPr>
          <p:cNvSpPr>
            <a:spLocks noGrp="1"/>
          </p:cNvSpPr>
          <p:nvPr>
            <p:ph idx="1"/>
          </p:nvPr>
        </p:nvSpPr>
        <p:spPr>
          <a:xfrm>
            <a:off x="153715" y="587266"/>
            <a:ext cx="8856278" cy="4445876"/>
          </a:xfrm>
        </p:spPr>
        <p:txBody>
          <a:bodyPr>
            <a:noAutofit/>
          </a:bodyPr>
          <a:lstStyle/>
          <a:p>
            <a:pPr marL="0" indent="0">
              <a:buNone/>
            </a:pPr>
            <a:r>
              <a:rPr lang="en-US" sz="2063" dirty="0"/>
              <a:t>9 But God said to Jonah, “Is it right for you to be angry about the plant?” “It is,” he said. “And I’m so angry I wish I were dead.” 10 But the LORD said, “</a:t>
            </a:r>
            <a:r>
              <a:rPr lang="en-US" sz="2063" dirty="0">
                <a:solidFill>
                  <a:schemeClr val="accent3"/>
                </a:solidFill>
              </a:rPr>
              <a:t>You have been concerned about this plant, though you did not tend it or make it grow</a:t>
            </a:r>
            <a:r>
              <a:rPr lang="en-US" sz="2063" dirty="0"/>
              <a:t>. It sprang up overnight and died overnight. 11 And </a:t>
            </a:r>
            <a:r>
              <a:rPr lang="en-US" sz="2063" dirty="0">
                <a:solidFill>
                  <a:schemeClr val="accent3"/>
                </a:solidFill>
              </a:rPr>
              <a:t>should I not have concern for the great city of Nineveh</a:t>
            </a:r>
            <a:r>
              <a:rPr lang="en-US" sz="2063" dirty="0"/>
              <a:t>, in which there are more than a hundred and twenty thousand people who cannot tell their right hand from their left—and also many animals?”</a:t>
            </a:r>
          </a:p>
          <a:p>
            <a:pPr marL="0" indent="0">
              <a:buNone/>
            </a:pPr>
            <a:r>
              <a:rPr lang="en-US" sz="2063" dirty="0"/>
              <a:t>(Jonah 4:9-11)</a:t>
            </a:r>
          </a:p>
        </p:txBody>
      </p:sp>
    </p:spTree>
    <p:extLst>
      <p:ext uri="{BB962C8B-B14F-4D97-AF65-F5344CB8AC3E}">
        <p14:creationId xmlns:p14="http://schemas.microsoft.com/office/powerpoint/2010/main" val="4122298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8BA83-8453-8A09-9F40-D791E8F3C3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04C140-7221-697A-34B0-95966CA7D25E}"/>
              </a:ext>
            </a:extLst>
          </p:cNvPr>
          <p:cNvSpPr>
            <a:spLocks noGrp="1"/>
          </p:cNvSpPr>
          <p:nvPr>
            <p:ph type="title"/>
          </p:nvPr>
        </p:nvSpPr>
        <p:spPr>
          <a:xfrm>
            <a:off x="459486" y="171056"/>
            <a:ext cx="7990184" cy="696048"/>
          </a:xfrm>
        </p:spPr>
        <p:txBody>
          <a:bodyPr>
            <a:normAutofit fontScale="90000"/>
          </a:bodyPr>
          <a:lstStyle/>
          <a:p>
            <a:pPr algn="ctr"/>
            <a:r>
              <a:rPr lang="en-US" dirty="0"/>
              <a:t>There are seven key points we should take away from this study of the Book of Jonah: </a:t>
            </a:r>
          </a:p>
        </p:txBody>
      </p:sp>
      <p:sp>
        <p:nvSpPr>
          <p:cNvPr id="3" name="Content Placeholder 2">
            <a:extLst>
              <a:ext uri="{FF2B5EF4-FFF2-40B4-BE49-F238E27FC236}">
                <a16:creationId xmlns:a16="http://schemas.microsoft.com/office/drawing/2014/main" id="{97C1A343-06B5-B0EA-449E-40D11B62D538}"/>
              </a:ext>
            </a:extLst>
          </p:cNvPr>
          <p:cNvSpPr>
            <a:spLocks noGrp="1"/>
          </p:cNvSpPr>
          <p:nvPr>
            <p:ph idx="1"/>
          </p:nvPr>
        </p:nvSpPr>
        <p:spPr>
          <a:xfrm>
            <a:off x="153715" y="961696"/>
            <a:ext cx="8856278" cy="4071445"/>
          </a:xfrm>
        </p:spPr>
        <p:txBody>
          <a:bodyPr>
            <a:noAutofit/>
          </a:bodyPr>
          <a:lstStyle/>
          <a:p>
            <a:pPr marL="0" indent="0">
              <a:buNone/>
            </a:pPr>
            <a:r>
              <a:rPr lang="en-US" sz="2063" dirty="0"/>
              <a:t>1) Salvation is available to </a:t>
            </a:r>
            <a:r>
              <a:rPr lang="en-US" sz="2063" b="1" dirty="0">
                <a:solidFill>
                  <a:schemeClr val="accent3"/>
                </a:solidFill>
              </a:rPr>
              <a:t>all</a:t>
            </a:r>
            <a:r>
              <a:rPr lang="en-US" sz="2063" dirty="0"/>
              <a:t> people </a:t>
            </a:r>
          </a:p>
          <a:p>
            <a:pPr marL="0" indent="0">
              <a:buNone/>
            </a:pPr>
            <a:r>
              <a:rPr lang="en-US" sz="2063" dirty="0"/>
              <a:t>2) Greater is God’s grace than </a:t>
            </a:r>
            <a:r>
              <a:rPr lang="en-US" sz="2063" b="1" dirty="0">
                <a:solidFill>
                  <a:schemeClr val="accent3"/>
                </a:solidFill>
              </a:rPr>
              <a:t>our</a:t>
            </a:r>
            <a:r>
              <a:rPr lang="en-US" sz="2063" dirty="0"/>
              <a:t> sin </a:t>
            </a:r>
          </a:p>
          <a:p>
            <a:pPr marL="0" indent="0">
              <a:buNone/>
            </a:pPr>
            <a:r>
              <a:rPr lang="en-US" sz="2063" dirty="0"/>
              <a:t>3) Our relationship with God must be above </a:t>
            </a:r>
            <a:r>
              <a:rPr lang="en-US" sz="2063" b="1" dirty="0">
                <a:solidFill>
                  <a:schemeClr val="accent3"/>
                </a:solidFill>
              </a:rPr>
              <a:t>all other relationships </a:t>
            </a:r>
          </a:p>
          <a:p>
            <a:pPr marL="0" indent="0">
              <a:buNone/>
            </a:pPr>
            <a:r>
              <a:rPr lang="en-US" sz="2063" dirty="0"/>
              <a:t>4) Scripture provides conditional warnings to bring </a:t>
            </a:r>
            <a:r>
              <a:rPr lang="en-US" sz="2063" b="1" dirty="0">
                <a:solidFill>
                  <a:schemeClr val="accent3"/>
                </a:solidFill>
              </a:rPr>
              <a:t>all humanity </a:t>
            </a:r>
            <a:r>
              <a:rPr lang="en-US" sz="2063" dirty="0"/>
              <a:t>to God </a:t>
            </a:r>
          </a:p>
          <a:p>
            <a:pPr marL="0" indent="0">
              <a:buNone/>
            </a:pPr>
            <a:r>
              <a:rPr lang="en-US" sz="2063" dirty="0"/>
              <a:t>5) God prefers </a:t>
            </a:r>
            <a:r>
              <a:rPr lang="en-US" sz="2063" b="1" dirty="0">
                <a:solidFill>
                  <a:schemeClr val="accent3"/>
                </a:solidFill>
              </a:rPr>
              <a:t>pity over punishment </a:t>
            </a:r>
          </a:p>
          <a:p>
            <a:pPr marL="0" indent="0">
              <a:buNone/>
            </a:pPr>
            <a:r>
              <a:rPr lang="en-US" sz="2063" dirty="0"/>
              <a:t>6) While ability is a part of preaching (</a:t>
            </a:r>
            <a:r>
              <a:rPr lang="en-US" sz="2063" b="1" dirty="0">
                <a:solidFill>
                  <a:schemeClr val="accent3"/>
                </a:solidFill>
              </a:rPr>
              <a:t>witnessing</a:t>
            </a:r>
            <a:r>
              <a:rPr lang="en-US" sz="2063" dirty="0"/>
              <a:t>), it is most </a:t>
            </a:r>
            <a:r>
              <a:rPr lang="en-US" sz="2063" b="1" dirty="0">
                <a:solidFill>
                  <a:schemeClr val="accent3"/>
                </a:solidFill>
              </a:rPr>
              <a:t>dependent on God</a:t>
            </a:r>
          </a:p>
          <a:p>
            <a:pPr marL="0" indent="0">
              <a:buNone/>
            </a:pPr>
            <a:r>
              <a:rPr lang="en-US" sz="2063" dirty="0"/>
              <a:t>7) </a:t>
            </a:r>
            <a:r>
              <a:rPr lang="en-US" sz="2063" b="1" dirty="0">
                <a:solidFill>
                  <a:schemeClr val="accent3"/>
                </a:solidFill>
              </a:rPr>
              <a:t>God’s blessings </a:t>
            </a:r>
            <a:r>
              <a:rPr lang="en-US" sz="2063" dirty="0"/>
              <a:t>are rooted in </a:t>
            </a:r>
            <a:r>
              <a:rPr lang="en-US" sz="2063" b="1" dirty="0">
                <a:solidFill>
                  <a:schemeClr val="accent3"/>
                </a:solidFill>
              </a:rPr>
              <a:t>our obedience </a:t>
            </a:r>
            <a:r>
              <a:rPr lang="en-US" sz="2063" dirty="0"/>
              <a:t>to him.</a:t>
            </a:r>
          </a:p>
          <a:p>
            <a:pPr marL="0" indent="0">
              <a:buNone/>
            </a:pPr>
            <a:endParaRPr lang="en-US" sz="2063" dirty="0"/>
          </a:p>
        </p:txBody>
      </p:sp>
    </p:spTree>
    <p:extLst>
      <p:ext uri="{BB962C8B-B14F-4D97-AF65-F5344CB8AC3E}">
        <p14:creationId xmlns:p14="http://schemas.microsoft.com/office/powerpoint/2010/main" val="1123061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0.0&quot;&gt;&lt;object type=&quot;1&quot; unique_id=&quot;10001&quot;&gt;&lt;object type=&quot;2&quot; unique_id=&quot;10002&quot;&gt;&lt;object type=&quot;3&quot; unique_id=&quot;10003&quot;&gt;&lt;property id=&quot;20148&quot; value=&quot;5&quot;/&gt;&lt;property id=&quot;20300&quot; value=&quot;Slide 38&quot;/&gt;&lt;property id=&quot;20307&quot; value=&quot;257&quot;/&gt;&lt;/object&gt;&lt;object type=&quot;3&quot; unique_id=&quot;10023&quot;&gt;&lt;property id=&quot;20148&quot; value=&quot;5&quot;/&gt;&lt;property id=&quot;20300&quot; value=&quot;Slide 41 - &amp;quot;The Lord’s Prayer&amp;quot;&quot;/&gt;&lt;property id=&quot;20307&quot; value=&quot;279&quot;/&gt;&lt;/object&gt;&lt;object type=&quot;3&quot; unique_id=&quot;10024&quot;&gt;&lt;property id=&quot;20148&quot; value=&quot;5&quot;/&gt;&lt;property id=&quot;20300&quot; value=&quot;Slide 42 - &amp;quot;Lord’s Prayer, continued&amp;quot;&quot;/&gt;&lt;property id=&quot;20307&quot; value=&quot;280&quot;/&gt;&lt;/object&gt;&lt;object type=&quot;3&quot; unique_id=&quot;10025&quot;&gt;&lt;property id=&quot;20148&quot; value=&quot;5&quot;/&gt;&lt;property id=&quot;20300&quot; value=&quot;Slide 51 - &amp;quot;Doubt Can Lead To  Discovery&amp;amp;#x09; &amp;amp;#x09;Be Better at Life, part 5&amp;quot;&quot;/&gt;&lt;property id=&quot;20307&quot; value=&quot;260&quot;/&gt;&lt;/object&gt;&lt;object type=&quot;3&quot; unique_id=&quot;10970&quot;&gt;&lt;property id=&quot;20148&quot; value=&quot;5&quot;/&gt;&lt;property id=&quot;20300&quot; value=&quot;Slide 30&quot;/&gt;&lt;property id=&quot;20307&quot; value=&quot;314&quot;/&gt;&lt;/object&gt;&lt;object type=&quot;3&quot; unique_id=&quot;10971&quot;&gt;&lt;property id=&quot;20148&quot; value=&quot;5&quot;/&gt;&lt;property id=&quot;20300&quot; value=&quot;Slide 2&quot;/&gt;&lt;property id=&quot;20307&quot; value=&quot;315&quot;/&gt;&lt;/object&gt;&lt;object type=&quot;3&quot; unique_id=&quot;11964&quot;&gt;&lt;property id=&quot;20148&quot; value=&quot;5&quot;/&gt;&lt;property id=&quot;20300&quot; value=&quot;Slide 43&quot;/&gt;&lt;property id=&quot;20307&quot; value=&quot;329&quot;/&gt;&lt;/object&gt;&lt;object type=&quot;3&quot; unique_id=&quot;31584&quot;&gt;&lt;property id=&quot;20148&quot; value=&quot;5&quot;/&gt;&lt;property id=&quot;20300&quot; value=&quot;Slide 26&quot;/&gt;&lt;property id=&quot;20307&quot; value=&quot;426&quot;/&gt;&lt;/object&gt;&lt;object type=&quot;3&quot; unique_id=&quot;31595&quot;&gt;&lt;property id=&quot;20148&quot; value=&quot;5&quot;/&gt;&lt;property id=&quot;20300&quot; value=&quot;Slide 63&quot;/&gt;&lt;property id=&quot;20307&quot; value=&quot;424&quot;/&gt;&lt;/object&gt;&lt;object type=&quot;3&quot; unique_id=&quot;33373&quot;&gt;&lt;property id=&quot;20148&quot; value=&quot;5&quot;/&gt;&lt;property id=&quot;20300&quot; value=&quot;Slide 25&quot;/&gt;&lt;property id=&quot;20307&quot; value=&quot;446&quot;/&gt;&lt;/object&gt;&lt;object type=&quot;3&quot; unique_id=&quot;33382&quot;&gt;&lt;property id=&quot;20148&quot; value=&quot;5&quot;/&gt;&lt;property id=&quot;20300&quot; value=&quot;Slide 31&quot;/&gt;&lt;property id=&quot;20307&quot; value=&quot;447&quot;/&gt;&lt;/object&gt;&lt;object type=&quot;3&quot; unique_id=&quot;36577&quot;&gt;&lt;property id=&quot;20148&quot; value=&quot;5&quot;/&gt;&lt;property id=&quot;20300&quot; value=&quot;Slide 1&quot;/&gt;&lt;property id=&quot;20307&quot; value=&quot;489&quot;/&gt;&lt;/object&gt;&lt;object type=&quot;3&quot; unique_id=&quot;41132&quot;&gt;&lt;property id=&quot;20148&quot; value=&quot;5&quot;/&gt;&lt;property id=&quot;20300&quot; value=&quot;Slide 70&quot;/&gt;&lt;property id=&quot;20307&quot; value=&quot;528&quot;/&gt;&lt;/object&gt;&lt;object type=&quot;3&quot; unique_id=&quot;51835&quot;&gt;&lt;property id=&quot;20148&quot; value=&quot;5&quot;/&gt;&lt;property id=&quot;20300&quot; value=&quot;Slide 39&quot;/&gt;&lt;property id=&quot;20307&quot; value=&quot;642&quot;/&gt;&lt;/object&gt;&lt;object type=&quot;3&quot; unique_id=&quot;51836&quot;&gt;&lt;property id=&quot;20148&quot; value=&quot;5&quot;/&gt;&lt;property id=&quot;20300&quot; value=&quot;Slide 40&quot;/&gt;&lt;property id=&quot;20307&quot; value=&quot;643&quot;/&gt;&lt;/object&gt;&lt;object type=&quot;3&quot; unique_id=&quot;57042&quot;&gt;&lt;property id=&quot;20148&quot; value=&quot;5&quot;/&gt;&lt;property id=&quot;20300&quot; value=&quot;Slide 50&quot;/&gt;&lt;property id=&quot;20307&quot; value=&quot;696&quot;/&gt;&lt;/object&gt;&lt;object type=&quot;3&quot; unique_id=&quot;62212&quot;&gt;&lt;property id=&quot;20148&quot; value=&quot;5&quot;/&gt;&lt;property id=&quot;20300&quot; value=&quot;Slide 9&quot;/&gt;&lt;property id=&quot;20307&quot; value=&quot;747&quot;/&gt;&lt;/object&gt;&lt;object type=&quot;3&quot; unique_id=&quot;67410&quot;&gt;&lt;property id=&quot;20148&quot; value=&quot;5&quot;/&gt;&lt;property id=&quot;20300&quot; value=&quot;Slide 71&quot;/&gt;&lt;property id=&quot;20307&quot; value=&quot;792&quot;/&gt;&lt;/object&gt;&lt;object type=&quot;3&quot; unique_id=&quot;70407&quot;&gt;&lt;property id=&quot;20148&quot; value=&quot;5&quot;/&gt;&lt;property id=&quot;20300&quot; value=&quot;Slide 24&quot;/&gt;&lt;property id=&quot;20307&quot; value=&quot;830&quot;/&gt;&lt;/object&gt;&lt;object type=&quot;3&quot; unique_id=&quot;73557&quot;&gt;&lt;property id=&quot;20148&quot; value=&quot;5&quot;/&gt;&lt;property id=&quot;20300&quot; value=&quot;Slide 52 - &amp;quot; &amp;quot;&quot;/&gt;&lt;property id=&quot;20307&quot; value=&quot;855&quot;/&gt;&lt;/object&gt;&lt;object type=&quot;3&quot; unique_id=&quot;73558&quot;&gt;&lt;property id=&quot;20148&quot; value=&quot;5&quot;/&gt;&lt;property id=&quot;20300&quot; value=&quot;Slide 53 - &amp;quot;Matthew 14:30-31 &amp;quot;&quot;/&gt;&lt;property id=&quot;20307&quot; value=&quot;856&quot;/&gt;&lt;/object&gt;&lt;object type=&quot;3&quot; unique_id=&quot;73565&quot;&gt;&lt;property id=&quot;20148&quot; value=&quot;5&quot;/&gt;&lt;property id=&quot;20300&quot; value=&quot;Slide 59 - &amp;quot; &amp;quot;&quot;/&gt;&lt;property id=&quot;20307&quot; value=&quot;863&quot;/&gt;&lt;/object&gt;&lt;object type=&quot;3&quot; unique_id=&quot;80916&quot;&gt;&lt;property id=&quot;20148&quot; value=&quot;5&quot;/&gt;&lt;property id=&quot;20300&quot; value=&quot;Slide 27&quot;/&gt;&lt;property id=&quot;20307&quot; value=&quot;865&quot;/&gt;&lt;/object&gt;&lt;object type=&quot;3&quot; unique_id=&quot;80917&quot;&gt;&lt;property id=&quot;20148&quot; value=&quot;5&quot;/&gt;&lt;property id=&quot;20300&quot; value=&quot;Slide 28&quot;/&gt;&lt;property id=&quot;20307&quot; value=&quot;866&quot;/&gt;&lt;/object&gt;&lt;object type=&quot;3&quot; unique_id=&quot;80918&quot;&gt;&lt;property id=&quot;20148&quot; value=&quot;5&quot;/&gt;&lt;property id=&quot;20300&quot; value=&quot;Slide 29&quot;/&gt;&lt;property id=&quot;20307&quot; value=&quot;867&quot;/&gt;&lt;/object&gt;&lt;object type=&quot;3&quot; unique_id=&quot;82024&quot;&gt;&lt;property id=&quot;20148&quot; value=&quot;5&quot;/&gt;&lt;property id=&quot;20300&quot; value=&quot;Slide 54 - &amp;quot;Matthew 14:30-31 &amp;quot;&quot;/&gt;&lt;property id=&quot;20307&quot; value=&quot;872&quot;/&gt;&lt;/object&gt;&lt;object type=&quot;3&quot; unique_id=&quot;82025&quot;&gt;&lt;property id=&quot;20148&quot; value=&quot;5&quot;/&gt;&lt;property id=&quot;20300&quot; value=&quot;Slide 55 - &amp;quot;John 6:60&amp;quot;&quot;/&gt;&lt;property id=&quot;20307&quot; value=&quot;873&quot;/&gt;&lt;/object&gt;&lt;object type=&quot;3&quot; unique_id=&quot;82363&quot;&gt;&lt;property id=&quot;20148&quot; value=&quot;5&quot;/&gt;&lt;property id=&quot;20300&quot; value=&quot;Slide 3 - &amp;quot;One Thing Remains (Your Love Never Fails) (1/6)&amp;quot;&quot;/&gt;&lt;property id=&quot;20307&quot; value=&quot;874&quot;/&gt;&lt;/object&gt;&lt;object type=&quot;3&quot; unique_id=&quot;82364&quot;&gt;&lt;property id=&quot;20148&quot; value=&quot;5&quot;/&gt;&lt;property id=&quot;20300&quot; value=&quot;Slide 4 - &amp;quot;One Thing Remains (Your Love Never Fails) (2/6)&amp;quot;&quot;/&gt;&lt;property id=&quot;20307&quot; value=&quot;875&quot;/&gt;&lt;/object&gt;&lt;object type=&quot;3&quot; unique_id=&quot;82365&quot;&gt;&lt;property id=&quot;20148&quot; value=&quot;5&quot;/&gt;&lt;property id=&quot;20300&quot; value=&quot;Slide 5 - &amp;quot;One Thing Remains (Your Love Never Fails) (3/6)&amp;quot;&quot;/&gt;&lt;property id=&quot;20307&quot; value=&quot;876&quot;/&gt;&lt;/object&gt;&lt;object type=&quot;3&quot; unique_id=&quot;82366&quot;&gt;&lt;property id=&quot;20148&quot; value=&quot;5&quot;/&gt;&lt;property id=&quot;20300&quot; value=&quot;Slide 6 - &amp;quot;One Thing Remains (Your Love Never Fails) (4/6)&amp;quot;&quot;/&gt;&lt;property id=&quot;20307&quot; value=&quot;877&quot;/&gt;&lt;/object&gt;&lt;object type=&quot;3&quot; unique_id=&quot;82367&quot;&gt;&lt;property id=&quot;20148&quot; value=&quot;5&quot;/&gt;&lt;property id=&quot;20300&quot; value=&quot;Slide 7 - &amp;quot;One Thing Remains (Your Love Never Fails) (5/6)&amp;quot;&quot;/&gt;&lt;property id=&quot;20307&quot; value=&quot;878&quot;/&gt;&lt;/object&gt;&lt;object type=&quot;3&quot; unique_id=&quot;82368&quot;&gt;&lt;property id=&quot;20148&quot; value=&quot;5&quot;/&gt;&lt;property id=&quot;20300&quot; value=&quot;Slide 8 - &amp;quot;One Thing Remains (Your Love Never Fails) (6/6)&amp;quot;&quot;/&gt;&lt;property id=&quot;20307&quot; value=&quot;879&quot;/&gt;&lt;/object&gt;&lt;object type=&quot;3&quot; unique_id=&quot;82793&quot;&gt;&lt;property id=&quot;20148&quot; value=&quot;5&quot;/&gt;&lt;property id=&quot;20300&quot; value=&quot;Slide 23&quot;/&gt;&lt;property id=&quot;20307&quot; value=&quot;880&quot;/&gt;&lt;/object&gt;&lt;object type=&quot;3&quot; unique_id=&quot;83484&quot;&gt;&lt;property id=&quot;20148&quot; value=&quot;5&quot;/&gt;&lt;property id=&quot;20300&quot; value=&quot;Slide 10 - &amp;quot;Greater 1/13&amp;quot;&quot;/&gt;&lt;property id=&quot;20307&quot; value=&quot;881&quot;/&gt;&lt;/object&gt;&lt;object type=&quot;3&quot; unique_id=&quot;83485&quot;&gt;&lt;property id=&quot;20148&quot; value=&quot;5&quot;/&gt;&lt;property id=&quot;20300&quot; value=&quot;Slide 11 - &amp;quot;Greater 2/13&amp;quot;&quot;/&gt;&lt;property id=&quot;20307&quot; value=&quot;882&quot;/&gt;&lt;/object&gt;&lt;object type=&quot;3&quot; unique_id=&quot;83486&quot;&gt;&lt;property id=&quot;20148&quot; value=&quot;5&quot;/&gt;&lt;property id=&quot;20300&quot; value=&quot;Slide 12 - &amp;quot;Greater 3/13&amp;quot;&quot;/&gt;&lt;property id=&quot;20307&quot; value=&quot;883&quot;/&gt;&lt;/object&gt;&lt;object type=&quot;3&quot; unique_id=&quot;83487&quot;&gt;&lt;property id=&quot;20148&quot; value=&quot;5&quot;/&gt;&lt;property id=&quot;20300&quot; value=&quot;Slide 13 - &amp;quot;Greater 4/13&amp;quot;&quot;/&gt;&lt;property id=&quot;20307&quot; value=&quot;884&quot;/&gt;&lt;/object&gt;&lt;object type=&quot;3&quot; unique_id=&quot;83488&quot;&gt;&lt;property id=&quot;20148&quot; value=&quot;5&quot;/&gt;&lt;property id=&quot;20300&quot; value=&quot;Slide 14 - &amp;quot;Greater 5/13&amp;quot;&quot;/&gt;&lt;property id=&quot;20307&quot; value=&quot;885&quot;/&gt;&lt;/object&gt;&lt;object type=&quot;3&quot; unique_id=&quot;83489&quot;&gt;&lt;property id=&quot;20148&quot; value=&quot;5&quot;/&gt;&lt;property id=&quot;20300&quot; value=&quot;Slide 15 - &amp;quot;Greater 6/13&amp;quot;&quot;/&gt;&lt;property id=&quot;20307&quot; value=&quot;886&quot;/&gt;&lt;/object&gt;&lt;object type=&quot;3&quot; unique_id=&quot;83490&quot;&gt;&lt;property id=&quot;20148&quot; value=&quot;5&quot;/&gt;&lt;property id=&quot;20300&quot; value=&quot;Slide 16 - &amp;quot;Greater 7/13&amp;quot;&quot;/&gt;&lt;property id=&quot;20307&quot; value=&quot;887&quot;/&gt;&lt;/object&gt;&lt;object type=&quot;3&quot; unique_id=&quot;83491&quot;&gt;&lt;property id=&quot;20148&quot; value=&quot;5&quot;/&gt;&lt;property id=&quot;20300&quot; value=&quot;Slide 17 - &amp;quot;Greater 8/13&amp;quot;&quot;/&gt;&lt;property id=&quot;20307&quot; value=&quot;888&quot;/&gt;&lt;/object&gt;&lt;object type=&quot;3&quot; unique_id=&quot;83492&quot;&gt;&lt;property id=&quot;20148&quot; value=&quot;5&quot;/&gt;&lt;property id=&quot;20300&quot; value=&quot;Slide 18 - &amp;quot;Greater 9/13&amp;quot;&quot;/&gt;&lt;property id=&quot;20307&quot; value=&quot;889&quot;/&gt;&lt;/object&gt;&lt;object type=&quot;3&quot; unique_id=&quot;83493&quot;&gt;&lt;property id=&quot;20148&quot; value=&quot;5&quot;/&gt;&lt;property id=&quot;20300&quot; value=&quot;Slide 19 - &amp;quot;Greater 10/13&amp;quot;&quot;/&gt;&lt;property id=&quot;20307&quot; value=&quot;890&quot;/&gt;&lt;/object&gt;&lt;object type=&quot;3&quot; unique_id=&quot;83494&quot;&gt;&lt;property id=&quot;20148&quot; value=&quot;5&quot;/&gt;&lt;property id=&quot;20300&quot; value=&quot;Slide 20 - &amp;quot;Greater 11/13&amp;quot;&quot;/&gt;&lt;property id=&quot;20307&quot; value=&quot;891&quot;/&gt;&lt;/object&gt;&lt;object type=&quot;3&quot; unique_id=&quot;83495&quot;&gt;&lt;property id=&quot;20148&quot; value=&quot;5&quot;/&gt;&lt;property id=&quot;20300&quot; value=&quot;Slide 21 - &amp;quot;Greater 12/13&amp;quot;&quot;/&gt;&lt;property id=&quot;20307&quot; value=&quot;892&quot;/&gt;&lt;/object&gt;&lt;object type=&quot;3&quot; unique_id=&quot;83496&quot;&gt;&lt;property id=&quot;20148&quot; value=&quot;5&quot;/&gt;&lt;property id=&quot;20300&quot; value=&quot;Slide 22 - &amp;quot;Greater 13/13&amp;quot;&quot;/&gt;&lt;property id=&quot;20307&quot; value=&quot;893&quot;/&gt;&lt;/object&gt;&lt;object type=&quot;3&quot; unique_id=&quot;83969&quot;&gt;&lt;property id=&quot;20148&quot; value=&quot;5&quot;/&gt;&lt;property id=&quot;20300&quot; value=&quot;Slide 32 - &amp;quot;Oceans   (1/6)&amp;quot;&quot;/&gt;&lt;property id=&quot;20307&quot; value=&quot;894&quot;/&gt;&lt;/object&gt;&lt;object type=&quot;3&quot; unique_id=&quot;83970&quot;&gt;&lt;property id=&quot;20148&quot; value=&quot;5&quot;/&gt;&lt;property id=&quot;20300&quot; value=&quot;Slide 33 - &amp;quot;Oceans   (2/6)&amp;quot;&quot;/&gt;&lt;property id=&quot;20307&quot; value=&quot;895&quot;/&gt;&lt;/object&gt;&lt;object type=&quot;3&quot; unique_id=&quot;83971&quot;&gt;&lt;property id=&quot;20148&quot; value=&quot;5&quot;/&gt;&lt;property id=&quot;20300&quot; value=&quot;Slide 34 - &amp;quot;Oceans   (3/6)&amp;quot;&quot;/&gt;&lt;property id=&quot;20307&quot; value=&quot;896&quot;/&gt;&lt;/object&gt;&lt;object type=&quot;3&quot; unique_id=&quot;83972&quot;&gt;&lt;property id=&quot;20148&quot; value=&quot;5&quot;/&gt;&lt;property id=&quot;20300&quot; value=&quot;Slide 35 - &amp;quot;Oceans   (4/6)&amp;quot;&quot;/&gt;&lt;property id=&quot;20307&quot; value=&quot;897&quot;/&gt;&lt;/object&gt;&lt;object type=&quot;3&quot; unique_id=&quot;83973&quot;&gt;&lt;property id=&quot;20148&quot; value=&quot;5&quot;/&gt;&lt;property id=&quot;20300&quot; value=&quot;Slide 36 - &amp;quot;Oceans   (5/6)&amp;quot;&quot;/&gt;&lt;property id=&quot;20307&quot; value=&quot;898&quot;/&gt;&lt;/object&gt;&lt;object type=&quot;3&quot; unique_id=&quot;83974&quot;&gt;&lt;property id=&quot;20148&quot; value=&quot;5&quot;/&gt;&lt;property id=&quot;20300&quot; value=&quot;Slide 37 - &amp;quot;Oceans   (6/6)&amp;quot;&quot;/&gt;&lt;property id=&quot;20307&quot; value=&quot;899&quot;/&gt;&lt;/object&gt;&lt;object type=&quot;3&quot; unique_id=&quot;84495&quot;&gt;&lt;property id=&quot;20148&quot; value=&quot;5&quot;/&gt;&lt;property id=&quot;20300&quot; value=&quot;Slide 44 - &amp;quot;Leaning on the Everlasting Arms&amp;quot;&quot;/&gt;&lt;property id=&quot;20307&quot; value=&quot;900&quot;/&gt;&lt;/object&gt;&lt;object type=&quot;3&quot; unique_id=&quot;84496&quot;&gt;&lt;property id=&quot;20148&quot; value=&quot;5&quot;/&gt;&lt;property id=&quot;20300&quot; value=&quot;Slide 45 - &amp;quot;Leaning on the Everlasting Arms (2/6)&amp;quot;&quot;/&gt;&lt;property id=&quot;20307&quot; value=&quot;901&quot;/&gt;&lt;/object&gt;&lt;object type=&quot;3&quot; unique_id=&quot;84497&quot;&gt;&lt;property id=&quot;20148&quot; value=&quot;5&quot;/&gt;&lt;property id=&quot;20300&quot; value=&quot;Slide 46 - &amp;quot;Leaning on the Everlasting Arms (3/6)&amp;quot;&quot;/&gt;&lt;property id=&quot;20307&quot; value=&quot;902&quot;/&gt;&lt;/object&gt;&lt;object type=&quot;3&quot; unique_id=&quot;84498&quot;&gt;&lt;property id=&quot;20148&quot; value=&quot;5&quot;/&gt;&lt;property id=&quot;20300&quot; value=&quot;Slide 47 - &amp;quot;Leaning on the Everlasting Arms (4/6)&amp;quot;&quot;/&gt;&lt;property id=&quot;20307&quot; value=&quot;903&quot;/&gt;&lt;/object&gt;&lt;object type=&quot;3&quot; unique_id=&quot;84499&quot;&gt;&lt;property id=&quot;20148&quot; value=&quot;5&quot;/&gt;&lt;property id=&quot;20300&quot; value=&quot;Slide 48 - &amp;quot;Leaning on the Everlasting Arms (5/6)&amp;quot;&quot;/&gt;&lt;property id=&quot;20307&quot; value=&quot;904&quot;/&gt;&lt;/object&gt;&lt;object type=&quot;3&quot; unique_id=&quot;84500&quot;&gt;&lt;property id=&quot;20148&quot; value=&quot;5&quot;/&gt;&lt;property id=&quot;20300&quot; value=&quot;Slide 49 - &amp;quot;Leaning on the Everlasting Arms (6/6)&amp;quot;&quot;/&gt;&lt;property id=&quot;20307&quot; value=&quot;905&quot;/&gt;&lt;/object&gt;&lt;object type=&quot;3&quot; unique_id=&quot;85353&quot;&gt;&lt;property id=&quot;20148&quot; value=&quot;5&quot;/&gt;&lt;property id=&quot;20300&quot; value=&quot;Slide 56 - &amp;quot;John 6:60, 66&amp;quot;&quot;/&gt;&lt;property id=&quot;20307&quot; value=&quot;912&quot;/&gt;&lt;/object&gt;&lt;object type=&quot;3&quot; unique_id=&quot;85354&quot;&gt;&lt;property id=&quot;20148&quot; value=&quot;5&quot;/&gt;&lt;property id=&quot;20300&quot; value=&quot;Slide 57 - &amp;quot;John 6:60, 66-67&amp;quot;&quot;/&gt;&lt;property id=&quot;20307&quot; value=&quot;913&quot;/&gt;&lt;/object&gt;&lt;object type=&quot;3&quot; unique_id=&quot;85355&quot;&gt;&lt;property id=&quot;20148&quot; value=&quot;5&quot;/&gt;&lt;property id=&quot;20300&quot; value=&quot;Slide 58 - &amp;quot;John 6:68&amp;quot;&quot;/&gt;&lt;property id=&quot;20307&quot; value=&quot;914&quot;/&gt;&lt;/object&gt;&lt;object type=&quot;3&quot; unique_id=&quot;85356&quot;&gt;&lt;property id=&quot;20148&quot; value=&quot;5&quot;/&gt;&lt;property id=&quot;20300&quot; value=&quot;Slide 60 - &amp;quot;John 6:69&amp;quot;&quot;/&gt;&lt;property id=&quot;20307&quot; value=&quot;915&quot;/&gt;&lt;/object&gt;&lt;object type=&quot;3&quot; unique_id=&quot;85357&quot;&gt;&lt;property id=&quot;20148&quot; value=&quot;5&quot;/&gt;&lt;property id=&quot;20300&quot; value=&quot;Slide 64 - &amp;quot;Make Me A Blessing  (1/6)&amp;quot;&quot;/&gt;&lt;property id=&quot;20307&quot; value=&quot;906&quot;/&gt;&lt;/object&gt;&lt;object type=&quot;3&quot; unique_id=&quot;85358&quot;&gt;&lt;property id=&quot;20148&quot; value=&quot;5&quot;/&gt;&lt;property id=&quot;20300&quot; value=&quot;Slide 65 - &amp;quot;Make Me A Blessing  (2/6)&amp;quot;&quot;/&gt;&lt;property id=&quot;20307&quot; value=&quot;907&quot;/&gt;&lt;/object&gt;&lt;object type=&quot;3&quot; unique_id=&quot;85359&quot;&gt;&lt;property id=&quot;20148&quot; value=&quot;5&quot;/&gt;&lt;property id=&quot;20300&quot; value=&quot;Slide 66 - &amp;quot;Make Me A Blessing  (3/6)&amp;quot;&quot;/&gt;&lt;property id=&quot;20307&quot; value=&quot;909&quot;/&gt;&lt;/object&gt;&lt;object type=&quot;3&quot; unique_id=&quot;85360&quot;&gt;&lt;property id=&quot;20148&quot; value=&quot;5&quot;/&gt;&lt;property id=&quot;20300&quot; value=&quot;Slide 67 - &amp;quot;Make Me A Blessing  (4/6)&amp;quot;&quot;/&gt;&lt;property id=&quot;20307&quot; value=&quot;908&quot;/&gt;&lt;/object&gt;&lt;object type=&quot;3&quot; unique_id=&quot;85361&quot;&gt;&lt;property id=&quot;20148&quot; value=&quot;5&quot;/&gt;&lt;property id=&quot;20300&quot; value=&quot;Slide 68 - &amp;quot;Make Me A Blessing  (5/6)&amp;quot;&quot;/&gt;&lt;property id=&quot;20307&quot; value=&quot;910&quot;/&gt;&lt;/object&gt;&lt;object type=&quot;3&quot; unique_id=&quot;85362&quot;&gt;&lt;property id=&quot;20148&quot; value=&quot;5&quot;/&gt;&lt;property id=&quot;20300&quot; value=&quot;Slide 69 - &amp;quot;Make Me A Blessing  (6/6)&amp;quot;&quot;/&gt;&lt;property id=&quot;20307&quot; value=&quot;911&quot;/&gt;&lt;/object&gt;&lt;object type=&quot;3&quot; unique_id=&quot;85738&quot;&gt;&lt;property id=&quot;20148&quot; value=&quot;5&quot;/&gt;&lt;property id=&quot;20300&quot; value=&quot;Slide 61 - &amp;quot; &amp;quot;&quot;/&gt;&lt;property id=&quot;20307&quot; value=&quot;916&quot;/&gt;&lt;/object&gt;&lt;object type=&quot;3&quot; unique_id=&quot;85739&quot;&gt;&lt;property id=&quot;20148&quot; value=&quot;5&quot;/&gt;&lt;property id=&quot;20300&quot; value=&quot;Slide 62 - &amp;quot; &amp;quot;&quot;/&gt;&lt;property id=&quot;20307&quot; value=&quot;917&quot;/&gt;&lt;/object&gt;&lt;/object&gt;&lt;object type=&quot;8&quot; unique_id=&quot;10114&quot;&gt;&lt;/object&gt;&lt;/object&gt;&lt;/database&gt;"/>
  <p:tag name="SECTOMILLISECCONVERTED" val="1"/>
</p:tagLst>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583859</TotalTime>
  <Words>2040</Words>
  <Application>Microsoft Office PowerPoint</Application>
  <PresentationFormat>On-screen Show (16:9)</PresentationFormat>
  <Paragraphs>72</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Neue Haas Grotesk Text Pro</vt:lpstr>
      <vt:lpstr>VanillaVTI</vt:lpstr>
      <vt:lpstr>The Book of Jonah (Not just a fish story)</vt:lpstr>
      <vt:lpstr>The Book of Jonah (Not some fish story)</vt:lpstr>
      <vt:lpstr>PowerPoint Presentation</vt:lpstr>
      <vt:lpstr>PowerPoint Presentation</vt:lpstr>
      <vt:lpstr>PowerPoint Presentation</vt:lpstr>
      <vt:lpstr>1a: The Power of GOD</vt:lpstr>
      <vt:lpstr>1b: The Power of GOD</vt:lpstr>
      <vt:lpstr>2: The Purpose of GOD</vt:lpstr>
      <vt:lpstr>3: The Presence of GOD</vt:lpstr>
      <vt:lpstr>4: The Providence of GOD</vt:lpstr>
      <vt:lpstr>5a: The Pleasure of GOD</vt:lpstr>
      <vt:lpstr>5b: The Pleasure of GOD</vt:lpstr>
      <vt:lpstr>6a: The Punishment of GOD</vt:lpstr>
      <vt:lpstr>6b: The Punishment of GOD</vt:lpstr>
      <vt:lpstr>7a: The Pardon of GOD</vt:lpstr>
      <vt:lpstr>7b: The Pardon of GOD</vt:lpstr>
      <vt:lpstr>7c: The Pardon of GOD</vt:lpstr>
      <vt:lpstr>8: The Patience of GOD</vt:lpstr>
      <vt:lpstr>9a: The Perseverance of GOD</vt:lpstr>
      <vt:lpstr>9b: The Perseverance of GOD</vt:lpstr>
      <vt:lpstr>10: The Pity of GOD</vt:lpstr>
      <vt:lpstr>There are seven key points we should take away from this study of the Book of Jonah: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Leal Rivanis</dc:creator>
  <cp:lastModifiedBy>Nhcc Itmanager</cp:lastModifiedBy>
  <cp:revision>972</cp:revision>
  <dcterms:created xsi:type="dcterms:W3CDTF">2020-12-19T15:32:02Z</dcterms:created>
  <dcterms:modified xsi:type="dcterms:W3CDTF">2026-03-07T18:18:51Z</dcterms:modified>
</cp:coreProperties>
</file>