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209" r:id="rId1"/>
  </p:sldMasterIdLst>
  <p:notesMasterIdLst>
    <p:notesMasterId r:id="rId5"/>
  </p:notesMasterIdLst>
  <p:sldIdLst>
    <p:sldId id="10797" r:id="rId2"/>
    <p:sldId id="11167" r:id="rId3"/>
    <p:sldId id="11168" r:id="rId4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913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99" algn="l" defTabSz="913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95" algn="l" defTabSz="913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093" algn="l" defTabSz="913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789" algn="l" defTabSz="913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486" algn="l" defTabSz="913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186" algn="l" defTabSz="913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883" algn="l" defTabSz="913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579" algn="l" defTabSz="913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EFC1DD-9A97-6543-979C-044B358ED305}">
          <p14:sldIdLst>
            <p14:sldId id="10797"/>
            <p14:sldId id="11167"/>
            <p14:sldId id="111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02"/>
    <a:srgbClr val="3C4EFF"/>
    <a:srgbClr val="FD8C13"/>
    <a:srgbClr val="FF9932"/>
    <a:srgbClr val="C08C19"/>
    <a:srgbClr val="4A8814"/>
    <a:srgbClr val="F125DC"/>
    <a:srgbClr val="6FF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3" autoAdjust="0"/>
    <p:restoredTop sz="95075" autoAdjust="0"/>
  </p:normalViewPr>
  <p:slideViewPr>
    <p:cSldViewPr>
      <p:cViewPr varScale="1">
        <p:scale>
          <a:sx n="104" d="100"/>
          <a:sy n="104" d="100"/>
        </p:scale>
        <p:origin x="317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237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C2B1C-117C-4230-A11C-601540D50C52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F97BD-CF01-4F5D-8735-89465481D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4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99" algn="l" defTabSz="913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95" algn="l" defTabSz="913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93" algn="l" defTabSz="913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89" algn="l" defTabSz="913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86" algn="l" defTabSz="913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86" algn="l" defTabSz="913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3" algn="l" defTabSz="913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79" algn="l" defTabSz="913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F60BDA-E6DE-4A57-B6AD-CFFBEF95D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9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F60BDA-E6DE-4A57-B6AD-CFFBEF95D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4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F60BDA-E6DE-4A57-B6AD-CFFBEF95D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3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6BEF-6624-4C73-937A-1296DE61A075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6C75-CEA8-4435-AB96-8E3AE6740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3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AA7D-8D05-45BC-B455-6A2C6879B9EA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4B1F-DC98-4702-9104-CAECA5042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E68A-E529-43DB-9A7C-66E479E6B206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296C-665B-4D34-9A69-9B89021FC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E805-7A84-4541-BDA8-7CD42DB486C6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F0499-584D-4F75-ACDF-82BE9A3E1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1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22F0-29F5-4AD3-84D4-CEC303D0DDF3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6AE1-699F-4775-A143-336A8CF25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9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A2F8-F3A6-4FAF-A03F-0B3FDEA49952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CF06-D29B-4AA5-943F-AA0B0C774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B9FA-39C2-4238-B4D3-512D4BBE7B02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16A0-8259-4BB5-B1AD-784B4B975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6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6E55-5906-440F-86FD-0042077A4191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5B8FC-725B-4BE3-A288-DEBE50C7C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2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1E3A4-BFB3-46CC-92D8-BCC816CDA177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E788-F52F-4A69-A2CD-1940AE43B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7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5ACD-C16E-4CE7-BA83-0E19410F2058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D825-2B9E-454D-8EE6-123A686B6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2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5F68-A8CD-48AA-AC0F-1425EA919F6B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0237-D633-45AA-A82E-A66FA7565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1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1CE25D5-4239-4529-8ECA-5BA0A722E4FB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6FFDECE-062B-4CD1-8D39-44CBADA26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07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2210" r:id="rId1"/>
    <p:sldLayoutId id="2147502211" r:id="rId2"/>
    <p:sldLayoutId id="2147502212" r:id="rId3"/>
    <p:sldLayoutId id="2147502213" r:id="rId4"/>
    <p:sldLayoutId id="2147502214" r:id="rId5"/>
    <p:sldLayoutId id="2147502215" r:id="rId6"/>
    <p:sldLayoutId id="2147502216" r:id="rId7"/>
    <p:sldLayoutId id="2147502217" r:id="rId8"/>
    <p:sldLayoutId id="2147502218" r:id="rId9"/>
    <p:sldLayoutId id="2147502219" r:id="rId10"/>
    <p:sldLayoutId id="2147502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EEFDD-81D0-912A-1981-CA0345ED4F8A}"/>
              </a:ext>
            </a:extLst>
          </p:cNvPr>
          <p:cNvSpPr txBox="1"/>
          <p:nvPr/>
        </p:nvSpPr>
        <p:spPr>
          <a:xfrm>
            <a:off x="19050" y="1417588"/>
            <a:ext cx="910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“Giving Birth to Life”</a:t>
            </a:r>
          </a:p>
          <a:p>
            <a:pPr marL="0" marR="0" lvl="0" indent="0" algn="ctr" defTabSz="913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Beth Bissonnette</a:t>
            </a:r>
          </a:p>
        </p:txBody>
      </p:sp>
    </p:spTree>
    <p:extLst>
      <p:ext uri="{BB962C8B-B14F-4D97-AF65-F5344CB8AC3E}">
        <p14:creationId xmlns:p14="http://schemas.microsoft.com/office/powerpoint/2010/main" val="159976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04C0FC-66D1-CB7B-2D4B-5EF2933A8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1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8C95D-3FC6-602D-C161-62870C2E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94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8&quot;/&gt;&lt;property id=&quot;20307&quot; value=&quot;257&quot;/&gt;&lt;/object&gt;&lt;object type=&quot;3&quot; unique_id=&quot;10023&quot;&gt;&lt;property id=&quot;20148&quot; value=&quot;5&quot;/&gt;&lt;property id=&quot;20300&quot; value=&quot;Slide 41 - &amp;quot;The Lord’s Prayer&amp;quot;&quot;/&gt;&lt;property id=&quot;20307&quot; value=&quot;279&quot;/&gt;&lt;/object&gt;&lt;object type=&quot;3&quot; unique_id=&quot;10024&quot;&gt;&lt;property id=&quot;20148&quot; value=&quot;5&quot;/&gt;&lt;property id=&quot;20300&quot; value=&quot;Slide 42 - &amp;quot;Lord’s Prayer, continued&amp;quot;&quot;/&gt;&lt;property id=&quot;20307&quot; value=&quot;280&quot;/&gt;&lt;/object&gt;&lt;object type=&quot;3&quot; unique_id=&quot;10025&quot;&gt;&lt;property id=&quot;20148&quot; value=&quot;5&quot;/&gt;&lt;property id=&quot;20300&quot; value=&quot;Slide 51 - &amp;quot;Doubt Can Lead To  Discovery&amp;amp;#x09; &amp;amp;#x09;Be Better at Life, part 5&amp;quot;&quot;/&gt;&lt;property id=&quot;20307&quot; value=&quot;260&quot;/&gt;&lt;/object&gt;&lt;object type=&quot;3&quot; unique_id=&quot;10970&quot;&gt;&lt;property id=&quot;20148&quot; value=&quot;5&quot;/&gt;&lt;property id=&quot;20300&quot; value=&quot;Slide 30&quot;/&gt;&lt;property id=&quot;20307&quot; value=&quot;314&quot;/&gt;&lt;/object&gt;&lt;object type=&quot;3&quot; unique_id=&quot;10971&quot;&gt;&lt;property id=&quot;20148&quot; value=&quot;5&quot;/&gt;&lt;property id=&quot;20300&quot; value=&quot;Slide 2&quot;/&gt;&lt;property id=&quot;20307&quot; value=&quot;315&quot;/&gt;&lt;/object&gt;&lt;object type=&quot;3&quot; unique_id=&quot;11964&quot;&gt;&lt;property id=&quot;20148&quot; value=&quot;5&quot;/&gt;&lt;property id=&quot;20300&quot; value=&quot;Slide 43&quot;/&gt;&lt;property id=&quot;20307&quot; value=&quot;329&quot;/&gt;&lt;/object&gt;&lt;object type=&quot;3&quot; unique_id=&quot;31584&quot;&gt;&lt;property id=&quot;20148&quot; value=&quot;5&quot;/&gt;&lt;property id=&quot;20300&quot; value=&quot;Slide 26&quot;/&gt;&lt;property id=&quot;20307&quot; value=&quot;426&quot;/&gt;&lt;/object&gt;&lt;object type=&quot;3&quot; unique_id=&quot;31595&quot;&gt;&lt;property id=&quot;20148&quot; value=&quot;5&quot;/&gt;&lt;property id=&quot;20300&quot; value=&quot;Slide 63&quot;/&gt;&lt;property id=&quot;20307&quot; value=&quot;424&quot;/&gt;&lt;/object&gt;&lt;object type=&quot;3&quot; unique_id=&quot;33373&quot;&gt;&lt;property id=&quot;20148&quot; value=&quot;5&quot;/&gt;&lt;property id=&quot;20300&quot; value=&quot;Slide 25&quot;/&gt;&lt;property id=&quot;20307&quot; value=&quot;446&quot;/&gt;&lt;/object&gt;&lt;object type=&quot;3&quot; unique_id=&quot;33382&quot;&gt;&lt;property id=&quot;20148&quot; value=&quot;5&quot;/&gt;&lt;property id=&quot;20300&quot; value=&quot;Slide 31&quot;/&gt;&lt;property id=&quot;20307&quot; value=&quot;447&quot;/&gt;&lt;/object&gt;&lt;object type=&quot;3&quot; unique_id=&quot;36577&quot;&gt;&lt;property id=&quot;20148&quot; value=&quot;5&quot;/&gt;&lt;property id=&quot;20300&quot; value=&quot;Slide 1&quot;/&gt;&lt;property id=&quot;20307&quot; value=&quot;489&quot;/&gt;&lt;/object&gt;&lt;object type=&quot;3&quot; unique_id=&quot;41132&quot;&gt;&lt;property id=&quot;20148&quot; value=&quot;5&quot;/&gt;&lt;property id=&quot;20300&quot; value=&quot;Slide 70&quot;/&gt;&lt;property id=&quot;20307&quot; value=&quot;528&quot;/&gt;&lt;/object&gt;&lt;object type=&quot;3&quot; unique_id=&quot;51835&quot;&gt;&lt;property id=&quot;20148&quot; value=&quot;5&quot;/&gt;&lt;property id=&quot;20300&quot; value=&quot;Slide 39&quot;/&gt;&lt;property id=&quot;20307&quot; value=&quot;642&quot;/&gt;&lt;/object&gt;&lt;object type=&quot;3&quot; unique_id=&quot;51836&quot;&gt;&lt;property id=&quot;20148&quot; value=&quot;5&quot;/&gt;&lt;property id=&quot;20300&quot; value=&quot;Slide 40&quot;/&gt;&lt;property id=&quot;20307&quot; value=&quot;643&quot;/&gt;&lt;/object&gt;&lt;object type=&quot;3&quot; unique_id=&quot;57042&quot;&gt;&lt;property id=&quot;20148&quot; value=&quot;5&quot;/&gt;&lt;property id=&quot;20300&quot; value=&quot;Slide 50&quot;/&gt;&lt;property id=&quot;20307&quot; value=&quot;696&quot;/&gt;&lt;/object&gt;&lt;object type=&quot;3&quot; unique_id=&quot;62212&quot;&gt;&lt;property id=&quot;20148&quot; value=&quot;5&quot;/&gt;&lt;property id=&quot;20300&quot; value=&quot;Slide 9&quot;/&gt;&lt;property id=&quot;20307&quot; value=&quot;747&quot;/&gt;&lt;/object&gt;&lt;object type=&quot;3&quot; unique_id=&quot;67410&quot;&gt;&lt;property id=&quot;20148&quot; value=&quot;5&quot;/&gt;&lt;property id=&quot;20300&quot; value=&quot;Slide 71&quot;/&gt;&lt;property id=&quot;20307&quot; value=&quot;792&quot;/&gt;&lt;/object&gt;&lt;object type=&quot;3&quot; unique_id=&quot;70407&quot;&gt;&lt;property id=&quot;20148&quot; value=&quot;5&quot;/&gt;&lt;property id=&quot;20300&quot; value=&quot;Slide 24&quot;/&gt;&lt;property id=&quot;20307&quot; value=&quot;830&quot;/&gt;&lt;/object&gt;&lt;object type=&quot;3&quot; unique_id=&quot;73557&quot;&gt;&lt;property id=&quot;20148&quot; value=&quot;5&quot;/&gt;&lt;property id=&quot;20300&quot; value=&quot;Slide 52 - &amp;quot; &amp;quot;&quot;/&gt;&lt;property id=&quot;20307&quot; value=&quot;855&quot;/&gt;&lt;/object&gt;&lt;object type=&quot;3&quot; unique_id=&quot;73558&quot;&gt;&lt;property id=&quot;20148&quot; value=&quot;5&quot;/&gt;&lt;property id=&quot;20300&quot; value=&quot;Slide 53 - &amp;quot;Matthew 14:30-31 &amp;quot;&quot;/&gt;&lt;property id=&quot;20307&quot; value=&quot;856&quot;/&gt;&lt;/object&gt;&lt;object type=&quot;3&quot; unique_id=&quot;73565&quot;&gt;&lt;property id=&quot;20148&quot; value=&quot;5&quot;/&gt;&lt;property id=&quot;20300&quot; value=&quot;Slide 59 - &amp;quot; &amp;quot;&quot;/&gt;&lt;property id=&quot;20307&quot; value=&quot;863&quot;/&gt;&lt;/object&gt;&lt;object type=&quot;3&quot; unique_id=&quot;80916&quot;&gt;&lt;property id=&quot;20148&quot; value=&quot;5&quot;/&gt;&lt;property id=&quot;20300&quot; value=&quot;Slide 27&quot;/&gt;&lt;property id=&quot;20307&quot; value=&quot;865&quot;/&gt;&lt;/object&gt;&lt;object type=&quot;3&quot; unique_id=&quot;80917&quot;&gt;&lt;property id=&quot;20148&quot; value=&quot;5&quot;/&gt;&lt;property id=&quot;20300&quot; value=&quot;Slide 28&quot;/&gt;&lt;property id=&quot;20307&quot; value=&quot;866&quot;/&gt;&lt;/object&gt;&lt;object type=&quot;3&quot; unique_id=&quot;80918&quot;&gt;&lt;property id=&quot;20148&quot; value=&quot;5&quot;/&gt;&lt;property id=&quot;20300&quot; value=&quot;Slide 29&quot;/&gt;&lt;property id=&quot;20307&quot; value=&quot;867&quot;/&gt;&lt;/object&gt;&lt;object type=&quot;3&quot; unique_id=&quot;82024&quot;&gt;&lt;property id=&quot;20148&quot; value=&quot;5&quot;/&gt;&lt;property id=&quot;20300&quot; value=&quot;Slide 54 - &amp;quot;Matthew 14:30-31 &amp;quot;&quot;/&gt;&lt;property id=&quot;20307&quot; value=&quot;872&quot;/&gt;&lt;/object&gt;&lt;object type=&quot;3&quot; unique_id=&quot;82025&quot;&gt;&lt;property id=&quot;20148&quot; value=&quot;5&quot;/&gt;&lt;property id=&quot;20300&quot; value=&quot;Slide 55 - &amp;quot;John 6:60&amp;quot;&quot;/&gt;&lt;property id=&quot;20307&quot; value=&quot;873&quot;/&gt;&lt;/object&gt;&lt;object type=&quot;3&quot; unique_id=&quot;82363&quot;&gt;&lt;property id=&quot;20148&quot; value=&quot;5&quot;/&gt;&lt;property id=&quot;20300&quot; value=&quot;Slide 3 - &amp;quot;One Thing Remains (Your Love Never Fails) (1/6)&amp;quot;&quot;/&gt;&lt;property id=&quot;20307&quot; value=&quot;874&quot;/&gt;&lt;/object&gt;&lt;object type=&quot;3&quot; unique_id=&quot;82364&quot;&gt;&lt;property id=&quot;20148&quot; value=&quot;5&quot;/&gt;&lt;property id=&quot;20300&quot; value=&quot;Slide 4 - &amp;quot;One Thing Remains (Your Love Never Fails) (2/6)&amp;quot;&quot;/&gt;&lt;property id=&quot;20307&quot; value=&quot;875&quot;/&gt;&lt;/object&gt;&lt;object type=&quot;3&quot; unique_id=&quot;82365&quot;&gt;&lt;property id=&quot;20148&quot; value=&quot;5&quot;/&gt;&lt;property id=&quot;20300&quot; value=&quot;Slide 5 - &amp;quot;One Thing Remains (Your Love Never Fails) (3/6)&amp;quot;&quot;/&gt;&lt;property id=&quot;20307&quot; value=&quot;876&quot;/&gt;&lt;/object&gt;&lt;object type=&quot;3&quot; unique_id=&quot;82366&quot;&gt;&lt;property id=&quot;20148&quot; value=&quot;5&quot;/&gt;&lt;property id=&quot;20300&quot; value=&quot;Slide 6 - &amp;quot;One Thing Remains (Your Love Never Fails) (4/6)&amp;quot;&quot;/&gt;&lt;property id=&quot;20307&quot; value=&quot;877&quot;/&gt;&lt;/object&gt;&lt;object type=&quot;3&quot; unique_id=&quot;82367&quot;&gt;&lt;property id=&quot;20148&quot; value=&quot;5&quot;/&gt;&lt;property id=&quot;20300&quot; value=&quot;Slide 7 - &amp;quot;One Thing Remains (Your Love Never Fails) (5/6)&amp;quot;&quot;/&gt;&lt;property id=&quot;20307&quot; value=&quot;878&quot;/&gt;&lt;/object&gt;&lt;object type=&quot;3&quot; unique_id=&quot;82368&quot;&gt;&lt;property id=&quot;20148&quot; value=&quot;5&quot;/&gt;&lt;property id=&quot;20300&quot; value=&quot;Slide 8 - &amp;quot;One Thing Remains (Your Love Never Fails) (6/6)&amp;quot;&quot;/&gt;&lt;property id=&quot;20307&quot; value=&quot;879&quot;/&gt;&lt;/object&gt;&lt;object type=&quot;3&quot; unique_id=&quot;82793&quot;&gt;&lt;property id=&quot;20148&quot; value=&quot;5&quot;/&gt;&lt;property id=&quot;20300&quot; value=&quot;Slide 23&quot;/&gt;&lt;property id=&quot;20307&quot; value=&quot;880&quot;/&gt;&lt;/object&gt;&lt;object type=&quot;3&quot; unique_id=&quot;83484&quot;&gt;&lt;property id=&quot;20148&quot; value=&quot;5&quot;/&gt;&lt;property id=&quot;20300&quot; value=&quot;Slide 10 - &amp;quot;Greater 1/13&amp;quot;&quot;/&gt;&lt;property id=&quot;20307&quot; value=&quot;881&quot;/&gt;&lt;/object&gt;&lt;object type=&quot;3&quot; unique_id=&quot;83485&quot;&gt;&lt;property id=&quot;20148&quot; value=&quot;5&quot;/&gt;&lt;property id=&quot;20300&quot; value=&quot;Slide 11 - &amp;quot;Greater 2/13&amp;quot;&quot;/&gt;&lt;property id=&quot;20307&quot; value=&quot;882&quot;/&gt;&lt;/object&gt;&lt;object type=&quot;3&quot; unique_id=&quot;83486&quot;&gt;&lt;property id=&quot;20148&quot; value=&quot;5&quot;/&gt;&lt;property id=&quot;20300&quot; value=&quot;Slide 12 - &amp;quot;Greater 3/13&amp;quot;&quot;/&gt;&lt;property id=&quot;20307&quot; value=&quot;883&quot;/&gt;&lt;/object&gt;&lt;object type=&quot;3&quot; unique_id=&quot;83487&quot;&gt;&lt;property id=&quot;20148&quot; value=&quot;5&quot;/&gt;&lt;property id=&quot;20300&quot; value=&quot;Slide 13 - &amp;quot;Greater 4/13&amp;quot;&quot;/&gt;&lt;property id=&quot;20307&quot; value=&quot;884&quot;/&gt;&lt;/object&gt;&lt;object type=&quot;3&quot; unique_id=&quot;83488&quot;&gt;&lt;property id=&quot;20148&quot; value=&quot;5&quot;/&gt;&lt;property id=&quot;20300&quot; value=&quot;Slide 14 - &amp;quot;Greater 5/13&amp;quot;&quot;/&gt;&lt;property id=&quot;20307&quot; value=&quot;885&quot;/&gt;&lt;/object&gt;&lt;object type=&quot;3&quot; unique_id=&quot;83489&quot;&gt;&lt;property id=&quot;20148&quot; value=&quot;5&quot;/&gt;&lt;property id=&quot;20300&quot; value=&quot;Slide 15 - &amp;quot;Greater 6/13&amp;quot;&quot;/&gt;&lt;property id=&quot;20307&quot; value=&quot;886&quot;/&gt;&lt;/object&gt;&lt;object type=&quot;3&quot; unique_id=&quot;83490&quot;&gt;&lt;property id=&quot;20148&quot; value=&quot;5&quot;/&gt;&lt;property id=&quot;20300&quot; value=&quot;Slide 16 - &amp;quot;Greater 7/13&amp;quot;&quot;/&gt;&lt;property id=&quot;20307&quot; value=&quot;887&quot;/&gt;&lt;/object&gt;&lt;object type=&quot;3&quot; unique_id=&quot;83491&quot;&gt;&lt;property id=&quot;20148&quot; value=&quot;5&quot;/&gt;&lt;property id=&quot;20300&quot; value=&quot;Slide 17 - &amp;quot;Greater 8/13&amp;quot;&quot;/&gt;&lt;property id=&quot;20307&quot; value=&quot;888&quot;/&gt;&lt;/object&gt;&lt;object type=&quot;3&quot; unique_id=&quot;83492&quot;&gt;&lt;property id=&quot;20148&quot; value=&quot;5&quot;/&gt;&lt;property id=&quot;20300&quot; value=&quot;Slide 18 - &amp;quot;Greater 9/13&amp;quot;&quot;/&gt;&lt;property id=&quot;20307&quot; value=&quot;889&quot;/&gt;&lt;/object&gt;&lt;object type=&quot;3&quot; unique_id=&quot;83493&quot;&gt;&lt;property id=&quot;20148&quot; value=&quot;5&quot;/&gt;&lt;property id=&quot;20300&quot; value=&quot;Slide 19 - &amp;quot;Greater 10/13&amp;quot;&quot;/&gt;&lt;property id=&quot;20307&quot; value=&quot;890&quot;/&gt;&lt;/object&gt;&lt;object type=&quot;3&quot; unique_id=&quot;83494&quot;&gt;&lt;property id=&quot;20148&quot; value=&quot;5&quot;/&gt;&lt;property id=&quot;20300&quot; value=&quot;Slide 20 - &amp;quot;Greater 11/13&amp;quot;&quot;/&gt;&lt;property id=&quot;20307&quot; value=&quot;891&quot;/&gt;&lt;/object&gt;&lt;object type=&quot;3&quot; unique_id=&quot;83495&quot;&gt;&lt;property id=&quot;20148&quot; value=&quot;5&quot;/&gt;&lt;property id=&quot;20300&quot; value=&quot;Slide 21 - &amp;quot;Greater 12/13&amp;quot;&quot;/&gt;&lt;property id=&quot;20307&quot; value=&quot;892&quot;/&gt;&lt;/object&gt;&lt;object type=&quot;3&quot; unique_id=&quot;83496&quot;&gt;&lt;property id=&quot;20148&quot; value=&quot;5&quot;/&gt;&lt;property id=&quot;20300&quot; value=&quot;Slide 22 - &amp;quot;Greater 13/13&amp;quot;&quot;/&gt;&lt;property id=&quot;20307&quot; value=&quot;893&quot;/&gt;&lt;/object&gt;&lt;object type=&quot;3&quot; unique_id=&quot;83969&quot;&gt;&lt;property id=&quot;20148&quot; value=&quot;5&quot;/&gt;&lt;property id=&quot;20300&quot; value=&quot;Slide 32 - &amp;quot;Oceans   (1/6)&amp;quot;&quot;/&gt;&lt;property id=&quot;20307&quot; value=&quot;894&quot;/&gt;&lt;/object&gt;&lt;object type=&quot;3&quot; unique_id=&quot;83970&quot;&gt;&lt;property id=&quot;20148&quot; value=&quot;5&quot;/&gt;&lt;property id=&quot;20300&quot; value=&quot;Slide 33 - &amp;quot;Oceans   (2/6)&amp;quot;&quot;/&gt;&lt;property id=&quot;20307&quot; value=&quot;895&quot;/&gt;&lt;/object&gt;&lt;object type=&quot;3&quot; unique_id=&quot;83971&quot;&gt;&lt;property id=&quot;20148&quot; value=&quot;5&quot;/&gt;&lt;property id=&quot;20300&quot; value=&quot;Slide 34 - &amp;quot;Oceans   (3/6)&amp;quot;&quot;/&gt;&lt;property id=&quot;20307&quot; value=&quot;896&quot;/&gt;&lt;/object&gt;&lt;object type=&quot;3&quot; unique_id=&quot;83972&quot;&gt;&lt;property id=&quot;20148&quot; value=&quot;5&quot;/&gt;&lt;property id=&quot;20300&quot; value=&quot;Slide 35 - &amp;quot;Oceans   (4/6)&amp;quot;&quot;/&gt;&lt;property id=&quot;20307&quot; value=&quot;897&quot;/&gt;&lt;/object&gt;&lt;object type=&quot;3&quot; unique_id=&quot;83973&quot;&gt;&lt;property id=&quot;20148&quot; value=&quot;5&quot;/&gt;&lt;property id=&quot;20300&quot; value=&quot;Slide 36 - &amp;quot;Oceans   (5/6)&amp;quot;&quot;/&gt;&lt;property id=&quot;20307&quot; value=&quot;898&quot;/&gt;&lt;/object&gt;&lt;object type=&quot;3&quot; unique_id=&quot;83974&quot;&gt;&lt;property id=&quot;20148&quot; value=&quot;5&quot;/&gt;&lt;property id=&quot;20300&quot; value=&quot;Slide 37 - &amp;quot;Oceans   (6/6)&amp;quot;&quot;/&gt;&lt;property id=&quot;20307&quot; value=&quot;899&quot;/&gt;&lt;/object&gt;&lt;object type=&quot;3&quot; unique_id=&quot;84495&quot;&gt;&lt;property id=&quot;20148&quot; value=&quot;5&quot;/&gt;&lt;property id=&quot;20300&quot; value=&quot;Slide 44 - &amp;quot;Leaning on the Everlasting Arms&amp;quot;&quot;/&gt;&lt;property id=&quot;20307&quot; value=&quot;900&quot;/&gt;&lt;/object&gt;&lt;object type=&quot;3&quot; unique_id=&quot;84496&quot;&gt;&lt;property id=&quot;20148&quot; value=&quot;5&quot;/&gt;&lt;property id=&quot;20300&quot; value=&quot;Slide 45 - &amp;quot;Leaning on the Everlasting Arms (2/6)&amp;quot;&quot;/&gt;&lt;property id=&quot;20307&quot; value=&quot;901&quot;/&gt;&lt;/object&gt;&lt;object type=&quot;3&quot; unique_id=&quot;84497&quot;&gt;&lt;property id=&quot;20148&quot; value=&quot;5&quot;/&gt;&lt;property id=&quot;20300&quot; value=&quot;Slide 46 - &amp;quot;Leaning on the Everlasting Arms (3/6)&amp;quot;&quot;/&gt;&lt;property id=&quot;20307&quot; value=&quot;902&quot;/&gt;&lt;/object&gt;&lt;object type=&quot;3&quot; unique_id=&quot;84498&quot;&gt;&lt;property id=&quot;20148&quot; value=&quot;5&quot;/&gt;&lt;property id=&quot;20300&quot; value=&quot;Slide 47 - &amp;quot;Leaning on the Everlasting Arms (4/6)&amp;quot;&quot;/&gt;&lt;property id=&quot;20307&quot; value=&quot;903&quot;/&gt;&lt;/object&gt;&lt;object type=&quot;3&quot; unique_id=&quot;84499&quot;&gt;&lt;property id=&quot;20148&quot; value=&quot;5&quot;/&gt;&lt;property id=&quot;20300&quot; value=&quot;Slide 48 - &amp;quot;Leaning on the Everlasting Arms (5/6)&amp;quot;&quot;/&gt;&lt;property id=&quot;20307&quot; value=&quot;904&quot;/&gt;&lt;/object&gt;&lt;object type=&quot;3&quot; unique_id=&quot;84500&quot;&gt;&lt;property id=&quot;20148&quot; value=&quot;5&quot;/&gt;&lt;property id=&quot;20300&quot; value=&quot;Slide 49 - &amp;quot;Leaning on the Everlasting Arms (6/6)&amp;quot;&quot;/&gt;&lt;property id=&quot;20307&quot; value=&quot;905&quot;/&gt;&lt;/object&gt;&lt;object type=&quot;3&quot; unique_id=&quot;85353&quot;&gt;&lt;property id=&quot;20148&quot; value=&quot;5&quot;/&gt;&lt;property id=&quot;20300&quot; value=&quot;Slide 56 - &amp;quot;John 6:60, 66&amp;quot;&quot;/&gt;&lt;property id=&quot;20307&quot; value=&quot;912&quot;/&gt;&lt;/object&gt;&lt;object type=&quot;3&quot; unique_id=&quot;85354&quot;&gt;&lt;property id=&quot;20148&quot; value=&quot;5&quot;/&gt;&lt;property id=&quot;20300&quot; value=&quot;Slide 57 - &amp;quot;John 6:60, 66-67&amp;quot;&quot;/&gt;&lt;property id=&quot;20307&quot; value=&quot;913&quot;/&gt;&lt;/object&gt;&lt;object type=&quot;3&quot; unique_id=&quot;85355&quot;&gt;&lt;property id=&quot;20148&quot; value=&quot;5&quot;/&gt;&lt;property id=&quot;20300&quot; value=&quot;Slide 58 - &amp;quot;John 6:68&amp;quot;&quot;/&gt;&lt;property id=&quot;20307&quot; value=&quot;914&quot;/&gt;&lt;/object&gt;&lt;object type=&quot;3&quot; unique_id=&quot;85356&quot;&gt;&lt;property id=&quot;20148&quot; value=&quot;5&quot;/&gt;&lt;property id=&quot;20300&quot; value=&quot;Slide 60 - &amp;quot;John 6:69&amp;quot;&quot;/&gt;&lt;property id=&quot;20307&quot; value=&quot;915&quot;/&gt;&lt;/object&gt;&lt;object type=&quot;3&quot; unique_id=&quot;85357&quot;&gt;&lt;property id=&quot;20148&quot; value=&quot;5&quot;/&gt;&lt;property id=&quot;20300&quot; value=&quot;Slide 64 - &amp;quot;Make Me A Blessing  (1/6)&amp;quot;&quot;/&gt;&lt;property id=&quot;20307&quot; value=&quot;906&quot;/&gt;&lt;/object&gt;&lt;object type=&quot;3&quot; unique_id=&quot;85358&quot;&gt;&lt;property id=&quot;20148&quot; value=&quot;5&quot;/&gt;&lt;property id=&quot;20300&quot; value=&quot;Slide 65 - &amp;quot;Make Me A Blessing  (2/6)&amp;quot;&quot;/&gt;&lt;property id=&quot;20307&quot; value=&quot;907&quot;/&gt;&lt;/object&gt;&lt;object type=&quot;3&quot; unique_id=&quot;85359&quot;&gt;&lt;property id=&quot;20148&quot; value=&quot;5&quot;/&gt;&lt;property id=&quot;20300&quot; value=&quot;Slide 66 - &amp;quot;Make Me A Blessing  (3/6)&amp;quot;&quot;/&gt;&lt;property id=&quot;20307&quot; value=&quot;909&quot;/&gt;&lt;/object&gt;&lt;object type=&quot;3&quot; unique_id=&quot;85360&quot;&gt;&lt;property id=&quot;20148&quot; value=&quot;5&quot;/&gt;&lt;property id=&quot;20300&quot; value=&quot;Slide 67 - &amp;quot;Make Me A Blessing  (4/6)&amp;quot;&quot;/&gt;&lt;property id=&quot;20307&quot; value=&quot;908&quot;/&gt;&lt;/object&gt;&lt;object type=&quot;3&quot; unique_id=&quot;85361&quot;&gt;&lt;property id=&quot;20148&quot; value=&quot;5&quot;/&gt;&lt;property id=&quot;20300&quot; value=&quot;Slide 68 - &amp;quot;Make Me A Blessing  (5/6)&amp;quot;&quot;/&gt;&lt;property id=&quot;20307&quot; value=&quot;910&quot;/&gt;&lt;/object&gt;&lt;object type=&quot;3&quot; unique_id=&quot;85362&quot;&gt;&lt;property id=&quot;20148&quot; value=&quot;5&quot;/&gt;&lt;property id=&quot;20300&quot; value=&quot;Slide 69 - &amp;quot;Make Me A Blessing  (6/6)&amp;quot;&quot;/&gt;&lt;property id=&quot;20307&quot; value=&quot;911&quot;/&gt;&lt;/object&gt;&lt;object type=&quot;3&quot; unique_id=&quot;85738&quot;&gt;&lt;property id=&quot;20148&quot; value=&quot;5&quot;/&gt;&lt;property id=&quot;20300&quot; value=&quot;Slide 61 - &amp;quot; &amp;quot;&quot;/&gt;&lt;property id=&quot;20307&quot; value=&quot;916&quot;/&gt;&lt;/object&gt;&lt;object type=&quot;3&quot; unique_id=&quot;85739&quot;&gt;&lt;property id=&quot;20148&quot; value=&quot;5&quot;/&gt;&lt;property id=&quot;20300&quot; value=&quot;Slide 62 - &amp;quot; &amp;quot;&quot;/&gt;&lt;property id=&quot;20307&quot; value=&quot;917&quot;/&gt;&lt;/object&gt;&lt;/object&gt;&lt;object type=&quot;8&quot; unique_id=&quot;101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275289</TotalTime>
  <Words>11</Words>
  <Application>Microsoft Office PowerPoint</Application>
  <PresentationFormat>On-screen Show (16:9)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5_Office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Leal Rivanis</dc:creator>
  <cp:lastModifiedBy>Linda B</cp:lastModifiedBy>
  <cp:revision>455</cp:revision>
  <dcterms:created xsi:type="dcterms:W3CDTF">2020-12-19T15:32:02Z</dcterms:created>
  <dcterms:modified xsi:type="dcterms:W3CDTF">2023-06-10T00:17:53Z</dcterms:modified>
</cp:coreProperties>
</file>